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26: Isaac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confirmó Dios el juramento hecho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Abraham obedeció su voz y guardó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Abraham fue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Isaac pidió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Abimelec hizo un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Abraham obedeció su voz y guardó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confirmó Dios el juramento hecho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Isaac acerca de Rebeca ante los hombres de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 mi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 mi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 mi sierva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 egipcia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 mi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Isaac acerca de Rebeca ante los hombres de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ocultó Isaac que Rebeca era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Quería dejar 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Rebeca se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Temía que lo mataran por su belleza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estaban casados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Temía que lo mataran por su belleza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ocultó Isaac que Rebeca era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descubrió Abimelec que Rebeca era esposa de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Rebeca se lo dijo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se lo reveló en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siervo lo denunció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Vio a Isaac mostrando afecto a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Vio a Isaac mostrando afecto a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descubrió Abimelec que Rebeca era esposa de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dio Abimelec para proteger a Isaac y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nadie los tocara bajo pena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salieran de 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entregaran sus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fueran encarcelados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nadie los tocara bajo pena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Abimelec para proteger a Isaac y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situación llevó a Isaac a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nueva hambre 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guerra con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muerte de 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búsqueda de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cosechó Isaac en el año que sembró en aquella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por 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por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por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por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por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cosechó Isaac en el año que sembró en aquella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la riqueza de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Desapareció por el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entregó a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creciendo hasta hacerse muy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dejó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 creciendo hasta hacerse muy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la riqueza de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sentimiento provocó la prosperidad de Isaac en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Temor de una inundación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Envidia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sentimiento provocó la prosperidad de Isaac en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habían hecho los filisteos con los pozos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habían cegado con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habían profundizado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habían vendido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habían convertido en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habían cegado con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habían hecho los filisteos con los pozos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pidió Abimelec a Isaac que se alejara?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Isaac era mucho más poderoso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quería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Rebeca era su hermana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Isaac era mucho más poderoso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pidió Abimelec a Isaac que se alejara?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nueva hambre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situación llevó a Isaac a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Isaac al pozo por el que hubo contienda?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Sitna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Rehobot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Esek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Esek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Isaac al pozo por el que hubo contienda?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Isaac al segundo pozo disputado?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Esek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Rehobot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Sitna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Sitna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Isaac al segundo pozo disputado?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llamó Rehobot al pozo sin disputa?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SEÑOR les había dado espacio para prosperar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el pozo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estaba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Abimelec lo compró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el SEÑOR les había dado espacio para prosperar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llamó Rehobot al pozo sin disputa?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Isaac en Beerseba después de que Dios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Construyó 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Edificó un altar, invocó al SEÑOR y plantó su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Vendió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Regresó a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Edificó un altar, invocó al SEÑOR y plantó su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Isaac en Beerseba después de que Dios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buscó Abimelec hacer pacto con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quería sus pozos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Isaac era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reconoció que el SEÑOR estaba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Rebeca se lo 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reconoció que el SEÑOR estaba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buscó Abimelec hacer pacto con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rey de los filisteos en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Melquisedec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Quedorlaomer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efecto tuvieron las esposas hititas de Esaú en Isaac y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hicieron ricos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llevaron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Les dieron consuelo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Les causaron amargura de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Les causaron amargura de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efecto tuvieron las esposas hititas de Esaú en Isaac y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26: Isaac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rey de los filisteos en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país prohibió Dios que descendiera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país prohibió Dios que descendiera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promesas confirmó Dios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ciudad de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torre 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presencia, la tierra y una descendencia numerosa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26:3-4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presencia, la tierra y una descendencia numerosa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promesas confirmó Dios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26:3-4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26: Isaac y Abimelec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