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26: Isaac y Abimelec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confirmó Dios el juramento hecho a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Porque Abraham obedeció su voz y guardó sus mandamientos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Abraham fue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Isaac pidió una señal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Abimelec hizo un pacto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Porque Abraham obedeció su voz y guardó sus mandamientos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confirmó Dios el juramento hecho a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dijo Isaac acerca de Rebeca ante los hombres de Gerar?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 mi hija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 mi hermana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 mi sierva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 egipcia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Es mi hermana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Isaac acerca de Rebeca ante los hombres de Gerar?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ocultó Isaac que Rebeca era su esposa?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Quería dejar Gerar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Rebeca se lo ordenó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Temía que lo mataran por su belleza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estaban casados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Temía que lo mataran por su belleza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ocultó Isaac que Rebeca era su esposa?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descubrió Abimelec que Rebeca era esposa de Isaac?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Rebeca se lo dijo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Dios se lo reveló en sueño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siervo lo denunció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Vio a Isaac mostrando afecto a Rebeca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26:8-9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Vio a Isaac mostrando afecto a Rebeca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descubrió Abimelec que Rebeca era esposa de Isaac?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26:8-9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orden dio Abimelec para proteger a Isaac y Rebeca?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nadie los tocara bajo pena de muerte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salieran de Gerar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entregaran sus bienes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fueran encarcelados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nadie los tocara bajo pena de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orden dio Abimelec para proteger a Isaac y Rebeca?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situación llevó a Isaac a Gerar?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nueva hambre en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guerra con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muerte de Rebeca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búsqueda de esposa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 cosechó Isaac en el año que sembró en aquella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Diez por 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por 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 por 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 por 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Ciento por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cosechó Isaac en el año que sembró en aquella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ocurrió con la riqueza de Isaac?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Desapareció por el hambre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entregó a Abimelec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Fue creciendo hasta hacerse muy poderoso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dejó en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Fue creciendo hasta hacerse muy poderoso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ocurrió con la riqueza de Isaac?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sentimiento provocó la prosperidad de Isaac en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Gratitud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Compasión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Temor de una inundación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Envidia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Envidia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sentimiento provocó la prosperidad de Isaac en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habían hecho los filisteos con los pozos de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habían cegado con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habían profundizado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habían vendido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habían convertido en altares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habían cegado con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habían hecho los filisteos con los pozos de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pidió Abimelec a Isaac que se alejara?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no tenía rebaños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Isaac era mucho más poderoso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quería ir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Rebeca era su hermana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Isaac era mucho más poderoso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pidió Abimelec a Isaac que se alejara?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 nueva hambre en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situación llevó a Isaac a Gerar?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nombre dio Isaac al pozo por el que hubo contienda?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Sitna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Rehobot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Esek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Beerseba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Esek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dio Isaac al pozo por el que hubo contienda?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nombre dio Isaac al segundo pozo disputado?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Esek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Rehobot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Beer-lahai-roi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Sitna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26:21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Sitna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dio Isaac al segundo pozo disputado?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26:21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llamó Rehobot al pozo sin disputa?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Porque el SEÑOR les había dado espacio para prosperar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era el pozo de Abraham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estaba en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Abimelec lo compró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26:22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Porque el SEÑOR les había dado espacio para prosperar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llamó Rehobot al pozo sin disputa?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26:22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Isaac en Beerseba después de que Dios se le apareció?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Construyó una torre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Edificó un altar, invocó al SEÑOR y plantó su tienda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Vendió sus rebaños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Regresó a Gerar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26:23-25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Edificó un altar, invocó al SEÑOR y plantó su tienda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Isaac en Beerseba después de que Dios se le apareció?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26:23-25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buscó Abimelec hacer pacto con Isaac?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quería sus pozos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Isaac era egipcio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reconoció que el SEÑOR estaba con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Rebeca se lo pidió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26:26-29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reconoció que el SEÑOR estaba con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buscó Abimelec hacer pacto con Isaac?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26:26-29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era rey de los filisteos en Gerar?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Abimelec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Melquisedec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Quedorlaomer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efecto tuvieron las esposas hititas de Esaú en Isaac y Rebeca?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hicieron ricos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llevaron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Les dieron consuelo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Les causaron amargura de espíritu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26:34-35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Les causaron amargura de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efecto tuvieron las esposas hititas de Esaú en Isaac y Rebeca?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26:34-35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26: Isaac y Abimelec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Abimelec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era rey de los filisteos en Gerar?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país prohibió Dios que descendiera Isaac?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país prohibió Dios que descendiera Isaac?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promesas confirmó Dios a Isaac?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reino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ciudad de Sodoma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torre hasta 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Su presencia, la tierra y una descendencia numerosa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26:3-4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Su presencia, la tierra y una descendencia numerosa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promesas confirmó Dios a Isaac?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26:3-4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26: Isaac y Abimelec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