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25: Esaú vende su primogenitura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vivió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Ciento setenta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vivió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sepultaron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Jacob y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Isaac e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 y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Lot y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Isaac e Ismael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sepultaron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fue sepultado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Moria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cueva de Macpela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sepultado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bendijo Dios después de la muerte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bendijo Dios después de la muerte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habitó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pozo Beer-lahai-roi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Junto al pozo Beer-lahai-roi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habitó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la mujer que Abraham tomó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príncipes surgieron de los hijos de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25:13-16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príncipes surgieron de los hijos de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25:13-16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vivió Ismael?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treinta y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cuarenta y 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treinta y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vivió Ismael?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Isaac cuando tomó a Rebeca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Isaac cuando tomó a Rebeca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Isaac porque Rebeca era estéril?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Oró al SEÑOR por 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Tomó otra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Consultó 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Oró al SEÑOR por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Isaac porque Rebeca era estéril?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dentro de Rebeca durante el embarazo?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niño dejó de moverse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luchaban entre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Oyó una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Tuvo un solo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hijos luchaban entre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dentro de Rebeca durante el embarazo?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Cetura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mujer que Abraham tomó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anunció el SEÑOR acerca de los hijos de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Ambos serían reyes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menor serviría al mayor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Dos naciones estaban en su vientre y el mayor serviría al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Serían una sola 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Dos naciones estaban en su vientre y el mayor serviría al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 SEÑOR acerca de los hijos de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Esaú al nacer?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Liso y pálido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Pequeño y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Moreno y sin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Rojo y cubierto de vello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Rojo y cubierto de vello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Esaú al nacer?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sostenía Jacob al nacer?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talón de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mano de 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cuerda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manto de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talón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sostenía Jacob al nacer?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tenía Isaac cuando nacieron Esaú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Setenta y 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Sesenta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tenía Isaac cuando nacieron Esaú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ocupación distinguía a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Pastor que habitaba en 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Constructor de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Cazador y hombre del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Mercader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Cazador y hombre del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ocupación distinguía a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fueron hijos de Abraham y Cetura?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Ismael, Isaac, Jacob y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Zimram, Jocsán, Medán, Madián, Isbac y 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Dedán, Efa, Efer y Hanoc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Lot, Nacor, Harán y Betuel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cuál hijo amaba especialmente Isaac por la caza?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cuál hijo amaba especialmente Isaac por la caza?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Esaú cuando llegó cansado del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guiso rojo de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de 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Leche de Rebeca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Carne de caza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guiso rojo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Esaú cuando llegó cansado del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vendió Esaú a Jacob por pan y guiso de lentejas?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primogenitura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tienda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25:31-34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primogenitura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vendió Esaú a Jacob por pan y guiso de lentejas?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25:31-34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25: Esaú vende su primogenitura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Zimram, Jocsán, Medán, Madián, Isbac y 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fueron hijos de Abraham y Cetura?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dejó Abraham todo lo que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dejó Abraham todo lo que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Abraham por los hijos de sus concubinas?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nombró herederos principales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llevó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dejó sin bienes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Les dio regalos y los envió hacia 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Génesis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Les dio regalos y los envió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Abraham por los hijos de sus concubinas?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Génesis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25: Esaú vende su primogenitura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