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24: Rebeca es escogida para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debía buscar el siervo una esposa para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tierra y parentela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Sodoma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tierra y parentela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debía buscar el siervo una esposa para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debía hacer el siervo si la mujer no quería seguirlo?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 a Isaac allá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Quedaría libre del juramento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Forzarla a viajar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Volver con otra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24:5-8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Quedaría libre del juramento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debía hacer el siervo si la mujer no quería seguirlo?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24:5-8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prohibió Abraham respecto 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Permitirle casarse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Dejarlo 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Llevarlo de regreso a aquella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Contarle el juramento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24:6-8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Llevarlo de regreso a aquella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prohibió Abraham respecto 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24:6-8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dijo Abraham que enviaría delante del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ángel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ángel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dijo Abraham que enviaría delante del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camellos tomó el siervo para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camellos tomó el siervo para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el capítulo la condición de Abraham?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anciano y el SEÑOR lo había bendecido en todo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joven y sin posesiones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Vivía en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Era rey de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ciudad llegó 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 ciudad de Nacor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Sodoma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ciudad de Nacor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ciudad llegó 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hizo arrodillar a los camellos?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la casa de Betuel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un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 un pozo fuera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medio del mercado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Junto a un pozo fuera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hizo arrodillar a los camellos?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hora solían salir las mujeres por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amanecer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medianoche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atardecer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hora solían salir las mujeres por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señal pidió el siervo para reconocer a la mujer escogida?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Que le diera agua y ofreciera beber a sus camellos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llevara una lámpara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conociera a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montara un camello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Que le diera agua y ofreciera beber a sus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señal pidió el siervo para reconocer a la mujer escogida?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apareció antes de que el siervo terminara de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Rebeca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Rebeca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apareció antes de que el siervo terminara de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Era anciano y el SEÑOR lo había bendecido en todo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capítulo la condición de Abraham?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eran los padres de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Abraham y Sara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Labán y 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Betuel, hijo de Milca y Nacor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Lot y su esposa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Betuel, hijo de Milca y Nacor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eran los padres de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llevaba Rebeca su cántaro?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la 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un carro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Atado a un camello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el hombro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el hombro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llevaba Rebeca su cántaro?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describe el texto a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Joven de aspecto muy hermoso y virgen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Viuda 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Pastora de ovejas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Princesa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Joven de aspecto muy hermoso y virgen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describe el texto a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Rebeca después de dar agua al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Regresó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Sacó agua para todos sus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Pidió un regalo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Llamó a 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Sacó agua para todos sus camellos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Rebeca después de dar agua al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regalos iniciales dio el siervo a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corona y un anillo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Oro y diez camellos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pendiente y dos brazaletes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túnica y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pendiente y dos brazaletes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regalos iniciales dio el siervo a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encargó Abraham buscar esposa para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siervo más viejo que gobernaba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Abimelec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preguntó el siervo a Rebeca después de darle los regalos?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 conocía a 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Cuántos camellos tenía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Dónde estaba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De quién era hija y si había lugar para hospedarse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De quién era hija y si había lugar para hospedarse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preguntó el siervo a Rebeca después de darle los regalos?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el siervo al saber que había lugar en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inclinó y adoró 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Regresó a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Vendió los camellos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Construyó un altar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inclinó y adoró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el siervo al saber que había lugar en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corrió a recibir al siervo al ver los regalos de Rebeca?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Labán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24:29-31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Labán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corrió a recibir al siervo al ver los regalos de Rebeca?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24:29-31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se negó a hacer el siervo antes de explicar su misión?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Dormir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Dar agua a los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negó a hacer el siervo antes de explicar su misión?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respondieron Labán y Betuel a la petición de matrimonio?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negaron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Pidieron que Isaac viajara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Exigieron esperar un 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Reconocieron que el asunto procedía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24:50-51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Reconocieron que el asunto procedía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respondieron Labán y Betuel a la petición de matrimonio?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24:50-51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siervo más viejo que gobernaba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encargó Abraham buscar esposa para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la familia de Rebeca antes de dejarla partir?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permaneciera unos diez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regresara sin el siervo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llevara a Isaac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vendiera los camellos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permaneciera unos diez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la familia de Rebeca antes de dejarla partir?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respondió Rebeca cuando le preguntaron si iría con 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Esperaré un año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dejaré mi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 debe venir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Rebeca cuando le preguntaron si iría con 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hizo Rebeca al ver 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Corrió de regreso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 entregó los regalos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Descendió del camello y se cubrió con un velo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ocultó en una tienda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24:64-65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Descendió del camello y se cubrió con un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Rebeca al ver 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24:64-65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llevó Isaac a Rebeca después de recibirla?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casa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monte Moria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la tienda de Sara, su madre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24:67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la tienda de Sara, su madre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llevó Isaac a Rebeca después de recibirla?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24:67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Génesis 24: Rebeca es escogida para Isaac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gesto acompañó el juramento del siervo?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Levantar una vara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Tocar 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Poner la mano debajo del muslo de Abraham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Cubrirse el 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24:2-3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Poner la mano debajo del muslo de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gesto acompañó el juramento del siervo?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24:2-3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 qué pueblo no debía tomar esposa para Isaac?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 familia de Abraham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habitantes 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los descendientes de Sem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 las hijas de los cananeos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Génesis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las hijas de los cananeos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 qué pueblo no debía tomar esposa para Isaac?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Génesis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24: Rebeca es escogida para Isaac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