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23: Abraham compra la cueva de Macpela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describió Abraham ante los habitantes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Extranjero y peregrino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Rey y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Juez y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Guerrero y cazador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Extranjero y peregrino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describió Abraham ante los habitantes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comprar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propiedad para sepultura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campo para sembrar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viña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propiedad para sepultura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comprar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llamaron los hijos de Het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Rey de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 de 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Príncipe de Dios entre nosotros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Señor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Príncipe de Dios entre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llamaron los hijos de Het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quién era la cueva que Abraham deseaba comprar?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Abimelec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Betuel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Efrón hijo de Zohar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Efrón hijo de Zohar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era la cueva que Abraham deseaba comprar?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la cueva solicitada por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Macpela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Adulam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Beer-lahai-roi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Macpela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cueva solicitada por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vivió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veintisiete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Noventa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estaba ubicada la cueva de Macpela?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pozo de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extremo del campo de Efrón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Sobre el monte 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la puerta de 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extremo del campo de Efrón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ubicada la cueva de Macpela?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ofreció inicialmente Efrón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la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campo y la cueva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campo y la cueva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ofreció inicialmente Efrón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insistió Abraham en hacer?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Recibirlo gratis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Cambiarlo por ganado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Pedirlo prestado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Pagar el precio completo del campo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Pagar el precio completo del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insistió Abraham en hacer?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pidió Efrón por 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Cuatrocientos siclos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Mil piezas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 siclos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Trescientos siclos 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Cuatrocientos siclos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pidió Efrón por 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pesó Abraham la plata?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Según la medida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Según la medida corriente entre los mercaderes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el peso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Sin contarla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Según la medida corriente entre los mercaderes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pesó Abraham la plata?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Ciento veintisiete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vivió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elementos de la propiedad quedaron legalmente en posesión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Sólo la cueva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ciudad completa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campo, la cueva y todos sus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rebaños de Efrón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campo, la cueva y todos sus árboles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elementos de la propiedad quedaron legalmente en posesión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sepultó Abraham en la cueva de Macpela?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Sara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sepultó Abraham en la cueva de Macpela?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23: Abraham compra la cueva de Macpela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murió Sara?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Quiriat-arba, es decir,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Quiriat-arba, es decir,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murió Sara?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Abraham por Sara después de su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Regresó a 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Construyó una torre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Hizo duelo y lloró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Hizo duelo y lloró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Abraham por Sara después de su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¿Ante qué pueblo habló Abraham para obtener una sepultura?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moabitas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hijos de Het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hijos de Het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¿Ante qué pueblo habló Abraham para obtener una sepultura?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23: Abraham compra la cueva de Macpela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