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23: Abraham compra la cueva de Macpela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describió Abraham ante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Extranjero y peregrino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Juez y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Guerrero y cazador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Extranjero y peregrino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describió Abraham ante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comprar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propiedad para sepultura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campo para sembrar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propiedad para sepultura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comprar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llamaron los hijos de Het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Príncipe de Dios entre 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Señor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Príncipe de Dios entre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llamaron los hijos de Het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era la cueva que Abraham deseaba comprar?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Efrón hijo de Zohar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Efrón hijo de Zohar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la cueva que Abraham deseaba comprar?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cueva solicitada por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Beer-lahai-roi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cueva solicitada por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vivió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ubicada la cueva de Macpela?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pozo de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extremo del campo de Efrón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monte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puerta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extremo del campo de Efrón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ubicada la cueva de Macpela?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inicialmente Efrón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campo y la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campo y la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inicialmente Efrón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insistió Abraham en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Recibirlo gratis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Cambiarlo por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Pedirlo prestado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Pagar el precio completo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Pagar el precio completo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insistió Abraham en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pidió Efrón por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Cuatrocientos siclos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siclos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 siclos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Cuatrocientos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pidió Efrón por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pesó Abraham la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la medida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la medida corriente entre los mercaderes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peso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contarla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Según la medida corriente entre los mercaderes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pesó Abraham la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veintisiete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vivió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elementos de la propiedad quedaron legalmente en posesión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completa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campo, la cueva y todos sus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rebaños de 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campo, la cueva y todos sus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elementos de la propiedad quedaron legalmente en posesión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sepultó Abraham en la cueva de Macpela?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sepultó Abraham en la cueva de Macpela?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23: Abraham compra la cueva de Macpela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murió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Quiriat-arba, es decir,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Quiriat-arba, es decir,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murió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Abraham por Sara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Construyó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Hizo duelo y lloró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Hizo duelo y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Abraham por Sara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qué pueblo habló Abraham para obtener una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hijos de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hijos de Het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pueblo habló Abraham para obtener una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23: Abraham compra la cueva de Macpela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