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22: Abraham ofrece a Isaac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día vio Abraham el lugar de lejos?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tercer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séptimo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segundo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día cuarenta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 tercer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día vio Abraham el lugar de lejos?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dijo Abraham a sus siervos que harían él e Isaac?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Construirían una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Adorarían y volverían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Buscarían a Lot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Irían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Adorarían y volverían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Abraham a sus siervos que harían él e Isaac?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llevó la leña para el holocausto?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Abraham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Uno de los siervos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Isaac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Ismael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Isaac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llevó la leña para el holocausto?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llevó Abraham en sus 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leña y el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Pan y vino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vara y una lámpara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fuego y el cuchillo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fuego y el cuchillo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llevó Abraham en sus 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preguntó Isaac a su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¿Dónde está el cordero para el holocausto?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¿Dónde están los siervos?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¿Cuándo volveremos a casa?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¿Por qué vamos a Egipto?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¿Dónde está el cordero para el holocausto?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preguntó Isaac a su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probó Dios al comenzar 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Abraham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Isaac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Ismael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respondió Abraham acerca del cordero?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Ismael lo traerá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Dios se proveerá de cordero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comprarían en Moria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siervos lo habían llevado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Dios se proveerá de cordero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respondió Abraham acerca del cordero?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Abraham con Isaac sobre 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envió con los siervos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coronó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ató y lo puso sobre la leña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cubrió con un manto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 ató y lo puso sobre la leña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Abraham con Isaac sobre 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detuvo la mano de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Isaac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Uno de los siervos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Ismael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ángel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22:11-12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ángel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detuvo la mano de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22:11-12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demostró Abraham al no rehusar a su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temía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quería volver a Harán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desconfiaba de Isaac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obedecía a Abimelec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temía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demostró Abraham al no rehusar a su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animal vio Abraham trabado por los cuernos?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cordero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carnero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becerro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cabrito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carnero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animal vio Abraham trabado por los cuernos?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Abraham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probó Dios al comenzar 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nombre dio Abraham a aquel lugar?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Casa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Pozo del juramento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SEÑOR proveerá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Dios me 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SEÑOR proveerá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dio Abraham a aquel lugar?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¿Con qué dos imágenes comparó Dios la descendencia de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polvo y las gotas de lluvia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montes y los ríos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árboles y los animales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estrellas del cielo y la arena del 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Las estrellas del cielo y la arena del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dos imágenes comparó Dios la descendencia de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poseería la descendencia de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puertas de sus enemigos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ciudades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monte Ararat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torre de Babel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Las puertas de sus enemigos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poseería la descendencia de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serían bendecidas todas las naciones en la descendencia de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Isaac construyó un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Abraham obedeció la voz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Sara viajó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Lot salió de Sodoma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Abraham obedeció la voz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serían bendecidas todas las naciones en la descendencia de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qué lugar volvió Abraham con sus siervos?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Bet-el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Beerseba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Gerar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Beerseba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lugar volvió Abraham con sus siervos?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describió Dios a Isaac al hablar con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Tu primogénito Ismael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Tu hijo, tu único, a quien amas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Tu siervo fiel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Tu heredero de 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era hija de Betuel según la noticia recibida por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Milca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Agar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Rebeca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Rebeca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era hija de Betuel según la noticia recibida por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22: Abraham ofrece a Isaac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Tu hijo, tu único, a quien amas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describió Dios a Isaac al hablar con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qué tierra debía llevar Abraham a Isaac?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Sinar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Gerar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Moria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tierra debía llevar Abraham a Isaac?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preparó Abraham temprano para el viaje?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Diez camellos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carro de guerra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asno, dos siervos y la leña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 asno, dos siervos y la leña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preparó Abraham temprano para el viaje?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22: Abraham ofrece a Isaac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