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22: Abraham ofrece a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día vio Abraham el lugar de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segundo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día 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vio Abraham el lugar de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Abraham a sus siervos que harían él e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Construirían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Adorarían y volverían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Buscarían 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Irían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Adorarían y volverían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Abraham a sus siervos que harían él e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llevó la leña para el holocausto?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los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Ismael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llevó la leña para el holocausto?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llevó Abraham en sus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leña y el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vara y una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fuego y el cuchillo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fuego y el cuchillo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llevó Abraham en sus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preguntó Isaac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¿Dónde está el cordero para el holocausto?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¿Dónde están los siervos?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¿Cuándo volveremos a casa?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¿Por qué vamos a Egipto?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¿Dónde está el cordero para el holocausto?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Isaac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probó Dios al comenzar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respondió Abraham acerca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Ismael lo traerá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 se proveerá de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comprarían en 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siervos lo habían llevado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 se proveerá de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Abraham acerca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Abraham con Isaac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envió con los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coronó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ató y lo puso sobre la leña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cubrió con un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ató y lo puso sobre la leña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Abraham con Isaac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detuvo la mano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los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detuvo la mano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demostró Abraham al no rehusar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temía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quería volver a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desconfiaba de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obedecía a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temía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demostró Abraham al no rehusar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animal vio Abraham trabado por los cuernos?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carnero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becerro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cabrito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animal vio Abraham trabado por los cuernos?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probó Dios al comenzar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Abraham a aquel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Pozo del juramento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 proveerá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 me 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 proveerá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Abraham a aquel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dos imágenes comparó Dios la descendencia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polvo y las gotas de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montes y los 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árboles y los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estrellas del cielo y la arena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estrellas del cielo y la arena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dos imágenes comparó Dios la descendencia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poseería la descendencia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puertas de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ciudades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monte Ararat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torre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puertas de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poseería la descendencia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serían bendecidas todas las naciones en la descendencia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Isaac construyó 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Abraham obedeció la voz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Sara viajó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Lot salió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Abraham obedeció la voz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serían bendecidas todas las naciones en la descendencia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lugar volvió Abraham con sus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volvió Abraham con sus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Dios a Isaac al hablar con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 primogénito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 hijo, tu único, a quien amas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 siervo fiel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 heredero de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hija de Betuel según la noticia recibida por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Rebeca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hija de Betuel según la noticia recibida por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22: Abraham ofrece a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Tu hijo, tu único, a quien amas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Dios a Isaac al hablar con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tierra debía llevar Abraham 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tierra debía llevar Abraham 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preparó Abraham temprano para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carro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asno, dos siervos y la leña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asno, dos siervos y la leña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preparó Abraham temprano para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22: Abraham ofrece a Isaac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