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Génesis 21: El nacimiento de Isaac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¿Cuántos años tenía Abraham cuando nació Isaac?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Cien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Noventa y nueve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Ochenta y seis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Setenta y cinco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Cien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años tenía Abraham cuando nació Isaac?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dijo Sara que Dios le había hecho?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Llorar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Reír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Huir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Temer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Reír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dijo Sara que Dios le había hecho?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hizo Abraham el día que Isaac fue destetado?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viaje a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pacto con Lot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gran banquete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altar en Moria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Un gran banquete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hizo Abraham el día que Isaac fue destetado?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vio Sara hacer al hijo de Agar?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Cuidar a Isaac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Construir una tienda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Ofrecer un sacrificio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Burlarse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Burlarse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vio Sara hacer al hijo de Agar?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pidió Sara acerca de Agar e Ismael?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fueran echados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recibieran la herencia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fueran a Hebrón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cuidaran los rebaños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Que fueran echados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pidió Sara acerca de Agar e Ismael?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hizo el SEÑOR por Sara conforme a su promesa?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visitó y cumplió lo que había dicho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envió a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Le dio una nueva sierva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llevó a Sodoma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¿Por medio de quién dijo Dios que sería llamada la descendencia de Abraham?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 medio de Ismael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 medio de Isaac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 medio de Lot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 medio de Eliezer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21:12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Por medio de Isaac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medio de quién dijo Dios que sería llamada la descendencia de Abraham?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21:12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prometió Dios hacer también del hijo de la sierva?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sacerdote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rey de Gerar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nación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constructor de ciudades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21:13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Una nación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prometió Dios hacer también del hijo de la sierva?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21:13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dio Abraham a Agar al despedirla?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Oro y plata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rebaño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tienda y un altar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Pan y un odre de agua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21:14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Pan y un odre de agua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dio Abraham a Agar al despedirla?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21:14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¿Por qué puso Agar al muchacho debajo de un arbusto?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se acabó el agua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comenzó a llover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vio a Abimelec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Isaac la llamó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21:15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Porque se acabó el agua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puso Agar al muchacho debajo de un arbusto?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21:15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oyó Dios en el desierto?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voz de Abimelec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voz del muchacho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llanto de Sara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sonido de un ejército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21:17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 voz del muchacho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oyó Dios en el desierto?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21:17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La visitó y cumplió lo que había dicho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hizo el SEÑOR por Sara conforme a su promesa?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mostró Dios a Agar?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ciudad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escalera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pozo de agua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cueva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21:19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Un pozo de agua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mostró Dios a Agar?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21:19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¿En qué desierto habitó Ismael?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Shur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Sinaí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Zin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21:21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Parán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qué desierto habitó Ismael?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21:21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¿De dónde tomó Agar esposa para Ismael?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Canaán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Gerar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Harán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21:21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 dónde tomó Agar esposa para Ismael?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21:21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¿Quiénes pidieron a Abraham un pacto de lealtad?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Lot y Melquisedec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Abimelec y Ficol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Faraón y sus siervos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Nacor y Betuel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21:22-23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Abimelec y Ficol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¿Quiénes pidieron a Abraham un pacto de lealtad?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21:22-23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nombre recibió el lugar donde Abraham y Abimelec juraron?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Bet-el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Beer-lahai-roi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Beerseba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Hebrón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21:31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Beerseba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nombre recibió el lugar donde Abraham y Abimelec juraron?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21:31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¿Cuándo dio Sara un hijo a Abraham?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Antes de salir de Harán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el tiempo que Dios había señalado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Durante el diluvio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Después de la muerte de Abraham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plantó Abraham en Beerseba?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viña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olivo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higuera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tamarisco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21:33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Un tamarisco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plantó Abraham en Beerseba?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21:33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Génesis 21: El nacimiento de Isaac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el tiempo que Dios había señalado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¿Cuándo dio Sara un hijo a Abraham?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nombre puso Abraham al hijo de Sara?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Ismael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Jacob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Isaac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Esaú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Isaac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nombre puso Abraham al hijo de Sara?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qué edad fue circuncidado Isaac?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los trece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 cumplir un año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los siete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los ocho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 los ocho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qué edad fue circuncidado Isaac?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Génesis 21: El nacimiento de Isaac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