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20: Abraham y Abimelec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dijo Dios que Abimelec era hombre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tomado a una mujer casada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atacó a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destruyó 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salió de 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había tomado a una mujer casada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Dios que Abimelec era hombre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alegó Abimelec acerca de su conducta?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conocía a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 actuado con integridad y manos limpias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Sara era egipcia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 recibido una orden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Había actuado con integridad y manos limpias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alegó Abimelec acerca de su conducta?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hecho Dios para impedir que Abimelec pecara?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sacó de Gerar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quitó 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le permitió tocar a 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Envió a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le permitió tocar a Sara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hecho Dios para impedir que Abimelec pecara?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describió Dios a Abraham al ordenar devolver a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Dios a Abraham al ordenar devolver a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 Abraham por Abimelec?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Orar para que viviera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Entregarle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Llevarlo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Construirle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Orar para que viviera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Abraham por Abimelec?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región habitó Abraham cerca de Gerar?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tierra del sur, entre Cades y Shur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llanura de 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Ur de 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reaccionaron los siervos de Abimelec al oír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Tuvieron mucho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Abandonaron 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Culparon a Sara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Tuvieron mucho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reaccionaron los siervos de Abimelec al oír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razón dio Abraham para ocultar su matrimonio?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Quería volver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Sara se lo había ordenado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Pensó que no había temor de Dios y lo matarían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conocía a 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Pensó que no había temor de Dios y lo matarían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razón dio Abraham para ocultar su matrimonio?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parentesco real existía entre Abraham y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Ella era su prima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Ella era hija de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parientes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Ella era su media hermana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Ella era su media hermana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parentesco real existía entre Abraham y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regalos dio Abimelec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Ovejas, vacas, siervos y siervas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ciudad y una torre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Caballos y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Ovejas, vacas, siervos y siervas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regalos dio Abimelec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piezas de plata dio Abimelec para reivindicar a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piezas de plata dio Abimelec para reivindicar a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tierra del sur, entre Cades y Shur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región habitó Abraham cerca de Gerar?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cuando Abraham oró por Abimelec?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Abimelec salió de Gerar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Sara tuvo a 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Dios sanó a Abimelec, su esposa y sus siervas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Comenzó una gran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Dios sanó a Abimelec, su esposa y sus siervas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cuando Abraham oró por Abimelec?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cerrado el SEÑOR en la casa de Abimelec?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Todas las puertas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Todos los pozos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Todos los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Toda matriz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Toda matriz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cerrado el SEÑOR en la casa de Abimelec?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20: Abraham y Abimelec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Abraham acerca de Sara en Gerar?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 mi hija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 mi hermana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 mi sierva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 viuda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 mi hermana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Abraham acerca de Sara en Gerar?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mandó traer a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Melquisedec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Abimelec, rey de 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Abimelec, rey de Gerar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mandó traer a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advirtió Dios a Abimelec?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medio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una plaga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Mediante una carta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sueño de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un sueño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advirtió Dios a Abimelec?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20: Abraham y Abimelec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