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20: Abraham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Dios que Abimelec era hombre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tomado a una mujer casada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atacó a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destruyó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salió de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había tomado a una mujer casada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Dios que Abimelec era hombre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alegó Abimelec acerca de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conocía a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actuado con integridad y manos limpias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Sara era egipcia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recibido una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Había actuado con integridad y manos limpias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alegó Abimelec acerca de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Dios para impedir que Abimelec pecara?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sacó de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quitó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le permitió tocar a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le permitió tocar a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Dios para impedir que Abimelec pecara?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Dios a Abraham al ordenar devolver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Dios a Abraham al ordenar devolver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Abraham por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Orar para que viviera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Entregarle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Construirle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Orar para que viviera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Abraham por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región habitó Abraham cerca de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tierra del sur, entre Cades y Shur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llanura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los siervos de Abimelec al oír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Tuvieron mucho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Abandonaron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Culparon a 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Tuvieron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siervos de Abimelec al oír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razón dio Abraham para ocultar su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volver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Sara se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Pensó que no había temor de Dios y lo matarían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conocía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Pensó que no había temor de Dios y lo matarían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razón dio Abraham para ocultar su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parentesco real existía entre Abraham y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Ella era su prima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Ella era hija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parientes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Ella era su media hermana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Ella era su media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parentesco real existía entre Abraham y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regalos dio Abimelec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Ovejas, vacas, siervos y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ciudad y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Ovejas, vacas,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regalos dio Abimelec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piezas de plata dio Abimelec para reivindicar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piezas de plata dio Abimelec para reivindicar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tierra del sur, entre Cades y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región habitó Abraham cerca de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Abraham oró por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Abimelec salió de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Sara tuvo 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 sanó a Abimelec, su esposa y sus 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Comenzó una gran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Dios sanó a Abimelec, su esposa y sus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Abraham oró por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cerrado el SEÑOR en la casa de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Todas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los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matriz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cerrado el SEÑOR en la casa de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20: Abraham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Abraham acerca de Sara en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mi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mi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mi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viuda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 mi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Abraham acerca de Sara en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mandó traer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Abimelec, rey de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Abimelec, rey de Gerar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mandó traer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advirtió Dios a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medio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plaga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Mediante 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sueño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sueño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advirtió Dios a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20: Abraham y Abimelec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