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2: El Edén, Adán y Eva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Responde las preguntas y descubre cómo Dios preparó el Edén y formó la primera familia.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subía de la tierra y regaba toda su superficie?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fuente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vapor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nube oscura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río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vapor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subía de la tierra y regaba toda su superficie?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formó Dios al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polvo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agua del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una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 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 polvo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formó Dios al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sopló Dios en la nariz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Aliento de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Aliento de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sopló Dios en la nariz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plantó Dios el huerto de Edén?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sur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occidente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oriente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oriente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plantó Dios el huerto de Edén?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dos árboles especiales estaban en medio del huerto?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árbol de vida y el de la ciencia del bien y del mal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cedro y la palmera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higuera y el olivo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árbol de oro y el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El árbol de vida y el de la ciencia del bien y del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árboles especiales estaban en medio del huerto?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fue acabado al comienzo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mar y sus criaturas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cielos, la tierra y su ornamento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huerto de 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ciudades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cuántas cabezas se repartía el río que salía de Edén?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cuántas cabezas se repartía el río que salía de Edén?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 el primer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Gihón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Pisón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Hidekel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Éufrates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Pisón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el primer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 el segundo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Pisón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Hidekel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Gihón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Gihón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el segundo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 el tercer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Hidekel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Gihón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Pisón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Hidekel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el tercer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¿Cuál era el cuarto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Pisón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era el cuarto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cielos, la tierra y su ornamento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fue acabado al comienzo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puso Dios al hombre en el huerto de Edén?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construir una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labrarlo y guardarlo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buscar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contar los árboles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labrarlo y guardarlo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puso Dios al hombre en el huerto de Edén?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cuáles árboles podía comer 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del árbol de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ninguno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Únicamente de los frutales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todo árbol, excepto del prohibido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todo árbol, excepto del prohibido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cuáles árboles podía comer 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árbol no debía comer 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árbol de la ciencia del bien y del mal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árbol de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 higuera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olivo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 árbol de la ciencia del bien y del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árbol no debía comer 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ocurriría si comía del árbol prohibido?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Perdería su fuerza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Saldría del huerto por un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Moriría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convertiría en animal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si comía del árbol prohibido?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Dios que no era bueno?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el huerto tuviera muchos árboles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el hombre estuviera solo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los animales tuvieran nombres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existieran cuatro ríos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el hombre estuviera solo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Dios que no era bueno?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día reposó Dios de toda su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quinto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sexto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séptimo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octavo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llevó Dios los animales delante de Adán?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los alimentara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los encerrara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escogiera 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les pusiera nombre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que les pusiera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llevó Dios los animales delante de Adán?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Dios caer sobre Adán antes de formar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sueño profundo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lluvia intensa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gran oscuridad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fuerte viento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sueño profundo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Dios caer sobre Adán antes de formar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utilizó Dios para formar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Polvo del huerto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rama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costilla del hombre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Agua del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costilla del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utilizó Dios para formar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dijo Adán que sería llamada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Varona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Compañera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Varona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dijo Adán que sería llamada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hará el varón para unirse a su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Permanecerá siempre con sus padres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Vivirá solo en otro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Regresará al huerto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Dejará a su padre y a su madre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Dejará a su padre y a su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hará el varón para unirse a su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día reposó Dios de toda su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estaban Adán y su mujer al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Desnudos y sin avergonzarse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Vestidos con pieles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Escondidos entre los árboles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Separados el uno del otro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Desnudos y sin avergonzarse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estaban Adán y su mujer al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2: El Edén, Adán y Eva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Responde las preguntas y descubre cómo Dios preparó el Edén y formó la primera familia.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Dios con el día séptimo?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bendijo y santificó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llamó día de trabajo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dividió en dos partes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dedicó a Adán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bendijo y santificó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Dios con el día séptimo?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todavía no había plantas ni hierbas del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hacía demasiado frío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la tierra estaba cubierta de hielo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no existía la luz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no había llovido ni había hombre que labrase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no había llovido ni había hombre que labrase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todavía no había plantas ni hierbas del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2: El Edén, Adán y Eva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