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2: El Edén, Adán y 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y descubre cómo Dios preparó el Edén y formó la primera familia.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subía de la tierra y regaba toda su superficie?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vapor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río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vapor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subía de la tierra y regaba toda su superficie?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formó Dios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polvo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agua del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formó Dios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sopló Dios en la nariz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Aliento de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Aliento de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sopló Dios en la nariz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plantó Dios 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plantó Dios 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árboles especiales estaban en medio del huerto?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El árbol de vida y el de la ciencia del bien y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cedro y la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higuera y el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árbol de oro y el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árbol de vida y el de la ciencia del bien y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árboles especiales estaban en medio del huerto?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fue acabado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y sus criaturas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cielos, la tierra y su ornamento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ciudades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cuántas cabezas se repartía el río que salía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cuántas cabezas se repartía el río que salía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primer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primer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segundo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Gihón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segundo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tercer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Hidekel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tercer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era el cuarto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el cuarto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cielos, la tierra y su ornamento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acabado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puso Dios al hombre en 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construir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labrarlo y guardarlo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buscar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contar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labrarlo y guardarlo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puso Dios al hombre en 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cuáles árboles podía comer 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del árbol de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de los frutales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todo árbol, excepto del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todo árbol, excepto del prohibido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cuáles árboles podía comer 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árbol no debía comer 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árbol de la ciencia del bien y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árbol de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árbol de la ciencia del bien y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árbol no debía comer 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si comía del árbol prohibido?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Perdería su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Saldría del huerto por 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convertiría en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si comía del árbol prohibido?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Dios que no era bueno?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huerto tuviera muchos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hombre estuviera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los animales tuvieran nombres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existieran cuatro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hombre estuviera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Dios que no era bueno?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reposó Dios de toda su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sexto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llevó Dios los animales delante de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los alimentara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los encerrara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escogiera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les pusiera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que les pusiera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llevó Dios los animales delante de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caer sobre Adán antes de formar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lluvia intensa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gran oscuridad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fuerte 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sueño profundo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caer sobre Adán antes de formar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utilizó Dios para formar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Polvo del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costilla del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costilla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Dios para formar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dijo Adán que sería llamada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Varona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Compañera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Varona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Adán que sería llamada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hará el varón para unirse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Permanecerá siempre con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Vivirá solo en otro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Regresará al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Dejará a su padre y a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Dejará a su padre y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hará el varón para unirse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reposó Dios de toda su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estaban Adán y su mujer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Desnudos y sin avergonzarse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Vestidos con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Escondidos entre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Separados el uno del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Desnudos y sin avergonzarse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estaban Adán y su mujer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2: El Edén, Adán y 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y descubre cómo Dios preparó el Edén y formó la primera familia.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con el día séptimo?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bendijo y santificó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llamó día de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dividió en dos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dedicó a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bendijo y santificó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con el día séptimo?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todavía no había plantas ni hierbas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hacía demasiado frío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tierra estaba cubierta de hielo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existía la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no había llovido ni había hombre que labrase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no había llovido ni había hombre que labrase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todavía no había plantas ni hierbas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2: El Edén, Adán y Eva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