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19: La destrucción de Sodoma y Gomorra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tipo de pan preparó Lot para sus huéspedes?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Panes sin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con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de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cocido con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Panes sin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tipo de pan preparó Lot para sus huéspedes?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rodearon la casa de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los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hombres de Sodoma, desde el joven hasta el viejo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pastores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siervos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Los hombres de Sodoma, desde el joven hasta el viejo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rodearon la casa de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Lot al salir a hablar con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Llevó a los visitantes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Huyó al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Cerró la puerta detrás de sí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Pidió ayuda a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Cerró la puerta detrás de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Lot al salir a hablar con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ángeles cuando la multitud amenazó a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Abandonaron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Llamaron a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Subieron al techo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metieron en la casa y cerraron la 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metieron en la casa y cerraron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ángeles cuando la multitud amenazó a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fueron heridos los hombres que estaban a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ceguera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lepra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fiebre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granizo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ceguera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fueron heridos los hombres que estaban a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ángeles llegaron a Sodoma al anochecer?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dijeron los ángeles que destruirían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Lot no tenía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su clamor había crecido ante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Abraham lo pidió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su clamor había crecido ante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dijeron los ángeles que destruirían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tomaron los yernos de Lot su advertencia?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orden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profecía segura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broma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invitación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una broma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tomaron los yernos de Lot su advertencia?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mandaron los ángeles salir con Lot al amanecer?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sus yernos solamente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todos sus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Abraham y 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 esposa y sus dos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su esposa y sus dos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mandaron los ángeles salir con Lot al amanecer?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ángeles cuando Lot se demoraba?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Tomaron de la mano a Lot y su familia y los sacaron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Esperaron hasta el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dejaron en 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Fueron a buscar a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Tomaron de la mano a Lot y su familia y los sacaron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ángeles cuando Lot se demoraba?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instrucción recibió la familia al escapar?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 por sus bienes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mirar atrás ni detenerse en la llanura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Esperar junto a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Ir hacia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mirar atrás ni detenerse en la llanura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instrucción recibió la familia al escapar?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ángeles llegaron a Sodoma al anochecer?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pequeña ciudad pidió Lot permiso para huir?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Zoar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19:18-22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Zoar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pequeña ciudad pidió Lot permiso para huir?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19:18-22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llegó Lot a Zoar?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la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salía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Cuando salía 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llegó Lot a Zoar?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llover el SEÑOR sobre Sodoma y Gomorra?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Azufre y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Agua y 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Polvo y ceniza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Piedras y arena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Azufre y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llover el SEÑOR sobre Sodoma y Gomorra?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fue destruido junto con las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las murallas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 la llanura, sus habitantes y la vegetación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Únicamente los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monte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Toda la llanura, sus habitantes y la vegetación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fue destruido junto con las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la esposa de Lot al mirar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Volvió a 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Quedó ciega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convirtió en estatua de sal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perdió en el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convirtió en estatua de 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la esposa de Lot al mirar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 Lot cuando llegaron los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puerta de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vio Abraham al mirar hacia Sodoma y Gomorra?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nube sobre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arco en las nubes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torre derribada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Humo que subía como de un horno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Humo que subía como de un horno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Abraham al mirar hacia Sodoma y Gomorra?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se acordó Dios al librar a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Melquisedec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se acordó Dios al librar a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vivió Lot después de salir de Zoar?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cueva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una cueva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vivió Lot después de salir de Zoar?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llamó el hijo de la hija mayor de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Ben-ammi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llamó el hijo de la hija mayor de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llamó el hijo de la hija menor de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Ben-ammi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Ben-ammi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llamó el hijo de la hija menor de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puerta de Sodoma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Lot cuando llegaron los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19: La destrucción de Sodoma y Gomorra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saludó Lot a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Les dio la espalda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llamó desde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inclinó rostro 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Envió a sus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inclinó rostro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saludó Lot a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querían pasar la noche inicialmente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plaza de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calle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querían pasar la noche inicialmente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19: La destrucción de Sodoma y Gomorra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