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19: La destrucción de Sodoma y Gomorra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tipo de pan preparó Lot para sus huéspedes?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Panes sin levadura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Pan con miel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Pan de cebada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Pan cocido con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Panes sin levadura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tipo de pan preparó Lot para sus huéspedes?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rodearon la casa de Lot?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los gobernantes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Los hombres de Sodoma, desde el joven hasta el viejo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pastores de Abraham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siervos de Lot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Los hombres de Sodoma, desde el joven hasta el viejo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rodearon la casa de Lot?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Lot al salir a hablar con la multitud?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Llevó a los visitantes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Huyó al monte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Cerró la puerta detrás de sí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Pidió ayuda a 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Cerró la puerta detrás de sí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Lot al salir a hablar con la multitud?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hicieron los ángeles cuando la multitud amenazó a Lot?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Abandonaron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Llamaron a Abraham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Subieron al techo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metieron en la casa y cerraron la puerta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 metieron en la casa y cerraron la puerta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los ángeles cuando la multitud amenazó a Lot?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qué fueron heridos los hombres que estaban a la puerta?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ceguera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lepra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fiebre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granizo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ceguera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fueron heridos los hombres que estaban a la puerta?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ángeles llegaron a Sodoma al anochecer?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dijeron los ángeles que destruirían Sodoma?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Lot no tenía hijos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su clamor había crecido ante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Abraham lo pidió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había hambre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su clamor había crecido ante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dijeron los ángeles que destruirían Sodoma?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tomaron los yernos de Lot su advertencia?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una orden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una profecía segura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una broma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una invitación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una broma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tomaron los yernos de Lot su advertencia?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quiénes mandaron los ángeles salir con Lot al amanecer?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sus yernos solamente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todos sus vecinos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Abraham y Sara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su esposa y sus dos hijas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su esposa y sus dos hijas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mandaron los ángeles salir con Lot al amanecer?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hicieron los ángeles cuando Lot se demoraba?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Tomaron de la mano a Lot y su familia y los sacaron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Esperaron hasta el mediodía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dejaron en Sodoma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Fueron a buscar a 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Tomaron de la mano a Lot y su familia y los sacaron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los ángeles cuando Lot se demoraba?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instrucción recibió la familia al escapar?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Regresar por sus bienes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mirar atrás ni detenerse en la llanura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Esperar junto a la puerta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Ir hacia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mirar atrás ni detenerse en la llanura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instrucción recibió la familia al escapar?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ángeles llegaron a Sodoma al anochecer?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pequeña ciudad pidió Lot permiso para huir?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Gerar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Zoar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19:18-22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Zoar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pequeña ciudad pidió Lot permiso para huir?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19:18-22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¿Cuándo llegó Lot a Zoar?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medianoche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séptimo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Durante la lluvia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Cuando salía el sol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Cuando salía el sol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llegó Lot a Zoar?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llover el SEÑOR sobre Sodoma y Gomorra?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Azufre y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Agua y granizo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Polvo y ceniza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Piedras y arena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Azufre y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llover el SEÑOR sobre Sodoma y Gomorra?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fue destruido junto con las ciudades?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las murallas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Toda la llanura, sus habitantes y la vegetación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Únicamente los rebaños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monte cercano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Toda la llanura, sus habitantes y la vegetación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fue destruido junto con las ciudades?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ocurrió con la esposa de Lot al mirar atrás?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Volvió a Sodoma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Quedó ciega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convirtió en estatua de sal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perdió en el monte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convirtió en estatua de 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con la esposa de Lot al mirar atrás?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estaba Lot cuando llegaron los ángeles?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casa de 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puerta de Sodoma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monte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vio Abraham al mirar hacia Sodoma y Gomorra?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nube sobre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arco en las nubes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torre derribada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Humo que subía como de un horno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19:27-28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Humo que subía como de un horno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vio Abraham al mirar hacia Sodoma y Gomorra?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19:27-28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quién se acordó Dios al librar a Lot?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Abimelec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Ismael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Melquisedec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Abraham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quién se acordó Dios al librar a Lot?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vivió Lot después de salir de Zoar?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una cueva del monte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una cueva del monte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vivió Lot después de salir de Zoar?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llamó el hijo de la hija mayor de Lot?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Ben-ammi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llamó el hijo de la hija mayor de Lot?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llamó el hijo de la hija menor de Lot?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Ismael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Ben-ammi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Ben-ammi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llamó el hijo de la hija menor de Lot?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la puerta de Sodoma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estaba Lot cuando llegaron los ángeles?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19: La destrucción de Sodoma y Gomorra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saludó Lot a los visitantes?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Les dio la espalda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llamó desde lejos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inclinó rostro 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Envió a sus hijas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inclinó rostro 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saludó Lot a los visitantes?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querían pasar la noche inicialmente los visitantes?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casa de Lot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plaza de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una cueva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calle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la calle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querían pasar la noche inicialmente los visitantes?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19: La destrucción de Sodoma y Gomorra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