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18: La promesa a Abraham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ofreció Abraham para lavar los pies de sus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poco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poco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ofreció Abraham para lavar los pies de sus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invitó Abraham a descansar a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Dentro de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Debajo de un árbol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Debajo de un árbol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invitó Abraham a descansar a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medidas de flor de harina pidió Abraham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medidas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medidas de flor de harina pidió Abraham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animal escogió Abraham para preparar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becerro tierno y bueno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becerro tierno y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escogió Abraham para preparar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sirvió Abraham junto con 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Mantequilla y leche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Miel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Frutas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Mantequilla y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sirvió Abraham junto con 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estaba Abraham cuando el SEÑOR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los encinos de Mamre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estaba Sara mientras los visitantes comían?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Sara mientras los visitantes comían?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tendría Sara cuando el visitante volviera al tiempo señalado?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gran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nueva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tendría Sara cuando el visitante volviera al tiempo señalado?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se rió Sara dentro de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oyó la promesa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reconoció a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la comida no estaba lista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Abraham y ella eran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Abraham y ella eran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rió Sara dentro de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pregunta hizo el SEÑOR acerca de su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¿Hay para Dios alguna cosa difícil?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¿Quién contará las estrellas?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está tu hermano?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¿Por qué has salido de Harán?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¿Hay para Dios alguna cosa difícil?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 hizo el SEÑOR acerca de su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negó Sara haberse reído?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entendió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tuvo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Abraham se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estaba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tuvo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negó Sara haberse reído?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 los encinos de Mamre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Abraham cuando el SEÑOR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qué ciudad miraron los varones al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ciudad miraron los varones al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llegaría a ser Abraham según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Rey de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Constructor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nación grande y 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nación grande y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llegaría a ser Abraham según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enseñar Abraham a sus hijos y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Guardar el camino del SEÑOR haciendo justicia y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altares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Habitar únicamente 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Evitar todo trato con viajeros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Guardar el camino del SEÑOR haciendo justicia y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enseñar Abraham a sus hijos y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el SEÑOR el clamor contra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Pequeño y sin importancia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Grande, y su pecado muy grave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Ya 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Relacionado con una sequía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Grande, y su pecado muy grave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el SEÑOR el clamor contra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comprobar el SEÑOR acerca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tenían suficiente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Lot era su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Si habían actuado conforme al clamor que había llegado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Abraham vivía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Si habían actuado conforme al clamor que había llegado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comprobar el SEÑOR acerca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hora del día estaba Abraham a la puerta de su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calor del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ponerse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principio expresó Abraham al interceder?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ciudad debe salvarse sola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justos deben abandonar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mayoría siempre decide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Juez de toda la tierra ha de hacer lo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El Juez de toda la tierra ha de hacer lo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principio expresó Abraham al interceder?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cuántos justos comenzó Abraham su intercesión por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cuántos justos comenzó Abraham su intercesión por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fue el número más bajo de justos por el que Abraham pidió que no se destruyera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fue el número más bajo de justos por el que Abraham pidió que no se destruyera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18: La promesa a Abraham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calor del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del día estaba Abraham a la puerta de su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varones vio Abraham cerca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vio Abraham cerca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recibió Abraham a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Esperó dentro de la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a un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Les pidió que siguieran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Corrió a recibirlos y se inclinó hasta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Corrió a recibirlos y se inclinó hasta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Abraham a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18: La promesa a Abraham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