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17: La señal del pacto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sería convertido Abram por el pacto?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padre de muchas naciones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rey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sacerdote de Salem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constructor de Babel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padre de muchas naciones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sería convertido Abram por el pacto?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nuevo nombre recibió Abram?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Abraham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Isaac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Abimelec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Abraham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nuevo nombre recibió Abram?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significado se relaciona con el nombre Abraham?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Príncipe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que lucha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Padre de muchas naciones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Hijo de la promesa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Padre de muchas naciones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significado se relaciona con el nombre Abraham?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saldría de Abraham además de naciones?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Torres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Gigantes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Sacerdotes egipcios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Reyes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saldría de Abraham además de naciones?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tierra prometió Dios como heredad perpetua?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Toda la tierra de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Toda la tierra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llanura de Sinar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tierra de Nod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Toda la tierra de Canaán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tierra prometió Dios como heredad perpetua?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años tenía Abram cuando el SEÑOR volvió a aparecerle?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Noventa y nueve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Ochenta y seis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Setenta y cinco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Cien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¿Cuál sería la señal del pacto en los varones?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túnica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circuncisión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arco en las nubes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marca en la frente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17:10-11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circuncisión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¿Cuál sería la señal del pacto en los varones?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17:10-11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qué edad debía circuncidarse cada niño?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doce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ocho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cumplir un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los ocho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edad debía circuncidarse cada niño?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varones de la casa debían recibir la señal?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Sólo los hijos mayores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Únicamente los extranjeros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Sólo los pastores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nacidos en casa y los comprados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17:12-13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nacidos en casa y los comprados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varones de la casa debían recibir la señal?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17:12-13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ocurriría con el varón incircunciso?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Sería cortado de su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Sería enviado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Heredaría 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Llegaría a ser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Sería cortado de su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ocurriría con el varón incircunciso?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nuevo nombre recibió Sarai?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Agar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Rebeca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Cetura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nuevo nombre recibió Sarai?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Noventa y nueve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años tenía Abram cuando el SEÑOR volvió a aparecerle?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prometió Dios que saldría de Sara?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Sólo una hija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Naciones y reyes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habitantes de Babel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Naciones y reyes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prometió Dios que saldría de Sara?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Abraham al oír que Sara tendría un hijo?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Huyó 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Llamó a Abimelec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Edificó una torre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postró y se rió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 postró y se rió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Abraham al oír que Sara tendría un hijo?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edad tendrían Abraham y Sara cuando naciera el hijo prometido?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Él cien y ella noventa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Él noventa y ella ochenta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Él setenta y cinco y ella sesenta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Él ciento veinte y ella cien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Él cien y ella noventa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edad tendrían Abraham y Sara cuando naciera el hijo prometido?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nombre debía recibir el hijo de Sara?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Ismael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Isaac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Esaú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17:19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Isaac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debía recibir el hijo de Sara?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17:19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príncipes engendraría Ismael?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Cuarenta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17:20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Doce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príncipes engendraría Ismael?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17:20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se identificó Dios ante Abram?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Rey de Salem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Dios Todopoderoso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Ángel de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Señor de Babel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edades tenían Abraham e Ismael al ser circuncidados?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Cien y doce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Ochenta y seis y ocho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Setenta y cinco y veinte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Noventa y nueve y trece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17:24-25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Noventa y nueve y trece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edades tenían Abraham e Ismael al ser circuncidados?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17:24-25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17: La señal del pacto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Dios Todopoderoso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identificó Dios ante Abram?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pidió Dios a Abram?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Regresar a Ur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Construir otra arca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Caminar delante de él y ser perfecto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Vivir en Sodoma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Caminar delante de él y ser perfecto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Dios a Abram?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Abram cuando Dios habló con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Subió a un monte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Encendió una lámpara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Llamó a Lot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postró sobre su rostro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 postró sobre su rostro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Abram cuando Dios habló con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17: La señal del pacto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