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17: La señal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sería convertido Abram por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padre de 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rey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sacerdote de 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constructor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padre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sería convertido Abram por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nuevo nombre recibió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significado se relaciona con el nombre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que lucha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Padre de muchas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Padre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significado se relaciona con el nombre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saldría de Abraham además de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Torres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saldría de Abraham además de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tierra prometió Dios como heredad perpetua?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la tierra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llanura de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tierra de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tierra prometió Dios como heredad perpetua?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Abram cuando el SEÑOR volvió a aparecerle?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Noventa y 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y seis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sería la señal del pacto en los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 en las nubes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marca en la 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sería la señal del pacto en los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edad debía circuncidarse cada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ocho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cumplir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edad debía circuncidarse cada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varones de la casa debían recibir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los hijos mayores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los 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nacidos en casa y los comprados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nacidos en casa y los comprados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varones de la casa debían recibir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el varón incircunciso?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cortado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enviado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Heredaría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Llegaría a 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Sería cortado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varón incircunciso?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nuevo nombre recibió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recibió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Noventa y 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Abram cuando el SEÑOR volvió a aparecerle?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que saldría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una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Naciones y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habitantes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Naciones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que saldría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Abraham al oír que Sara tendría un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Edificó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postró y se 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postró y se 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Abraham al oír que Sara tendría un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tendrían Abraham y Sara cuando naciera el hijo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Él cien y ella noventa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Él noventa y ella 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Él setenta y cinco y ella 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Él ciento veinte y ella 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Él cien y ella noventa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tendrían Abraham y Sara cuando naciera el hijo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debía recibir el hijo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debía recibir el hijo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príncipes engendraría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príncipes engendraría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identificó Dios ante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Todopoderoso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Ángel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Señor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edades tenían Abraham e Ismael al ser circuncidados?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y 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y seis y 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y cinco y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Noventa y nueve y trece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Noventa y nueve y trece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edades tenían Abraham e Ismael al ser circuncidados?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17: La señal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Dios ante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Dios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a 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otra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Caminar delante de él y ser perfecto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Vivir en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Caminar delante de él y ser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Dios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Abram cuando Dios habló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Subió a un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Encendió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postró sobre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postró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Abram cuando Dios habló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17: La señal del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