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16: Agar e Ismael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culpó Sarai por la afrenta que sentía?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Abram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Abram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culpó Sarai por la afrenta que sentía?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Abram a Sarai acerca de Agar?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Envíala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Tu sierva está en tu 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Hazla libre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Dale todas mis posesiones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Tu sierva está en tu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Abram a Sarai acerca de Agar?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Agar cuando Sarai la trató duramente?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Construyó una tienda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Regresó a Egipto con Abram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Huyó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 a Sodoma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Huyó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Agar cuando Sarai la trató duramente?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encontró el ángel del SEÑOR a Agar?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al encino de Mamre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llanura del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Ur de los caldeos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 una fuente en el camino de Shur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Junto a una fuente en el camino de Shur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encontró el ángel del SEÑOR a Agar?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quién dijo Agar que huía?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Sarai, su señora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Abram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Sarai, su señora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dijo Agar que huía?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llamaba la sierva egipcia de Sarai?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Rebeca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orden dio el ángel a Agar?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Ir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Volver y someterse a Sarai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Buscar a 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Permanecer junto a la fuente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Volver y someterse a Sarai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 dio el ángel a Agar?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prometió el ángel acerca de la descendencia de Agar?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sería una sola familia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viviría en Sodoma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sería tan numerosa que no podría contarse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heredaría sólo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sería tan numerosa que no podría contarse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prometió el ángel acerca de la descendencia de Agar?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nombre debía dar Agar a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Esaú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Eliezer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Ismael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Ismael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debía dar Agar a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debía llamarse Ismael?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el SEÑOR oyó la aflicción de Agar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Abram vio las estrellas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Sarai se rió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nació en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el SEÑOR oyó la aflicción de Agar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debía llamarse Ismael?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llamó Agar al Dios que le habló?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Dios de Salem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Dios que me 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Dios del diluvio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Dios de Babel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Dios que me 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llamó Agar al Dios que le habló?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la sierva egipcia de Sarai?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nombre recibió el pozo relacionado con la experiencia de Agar?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Beer-lahai-roi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En-mispat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Beer-lahai-roi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recibió el pozo relacionado con la experiencia de Agar?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años tenía Abram cuando nació Ismael?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Setenta y 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Noventa y 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Ochenta y seis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Ochenta y seis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tenía Abram cuando nació Ismael?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16: Agar e Ismael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propuso Sarai a Abram debido a su esterilidad?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regresara a Harán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tuviera hijos por medio de Agar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adoptara a 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consultara a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tuviera hijos por medio de Agar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propuso Sarai a Abram debido a su esterilidad?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tiempo llevaba Abram en Canaán cuando Sarai le dio a Agar?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Diez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llevaba Abram en Canaán cuando Sarai le dio a Agar?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actitud tomó Agar hacia Sarai después de concebir?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obedeció más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Huyó de inmediato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entregó sus bienes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miró con desprecio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miró con desprecio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actitud tomó Agar hacia Sarai después de concebir?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16: Agar e Ismael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