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15: El pacto de Dios con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comparó Dios la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los 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comparó Dios la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fue contado a Abram por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Creer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Rescatar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Salir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Creer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fue contado a Abram por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dijo Dios haber sacado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Ur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dijo Dios haber sacado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Abram para saber que heredaría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confirmación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confirmación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Abram para saber que heredaría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animales de tres años debía preparar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becerra, una cabra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buey, un cordero y un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paloma, un cuervo y 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oveja, un asno y un camello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becerra, una cabra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animales de tres años debía preparar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presentó el SEÑOR a Abram en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escudo y gran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rey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fuerte cazador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mensajero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aves debía presentar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cuervo y 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tórtola y un palomino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águila y un gorrión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codornices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tórtola y un palomino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aves debía presentar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animales no dividió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becerra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no dividió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Abram cuando descendían aves de rapiña sobre los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alimentó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Encendió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ahuyentó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ahuyentó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Abram cuando descendían aves de rapiña sobre los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cayó sobre Abram al ponerse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sueño profundo y gran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lluvia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luz brillante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viento del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sueño profundo y gran oscuridad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cayó sobre Abram al ponerse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sería afligida la descendencia de Abram en tierra ajena?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sería afligida la descendencia de Abram en tierra ajena?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su escudo y gran recompensa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presentó el SEÑOR a Abram en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saldría la descendencia de Abram después de la servidumbre?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grandes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nuevo idioma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grandes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saldría la descendencia de Abram después de la servidumbre?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generación volverían los descendientes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segunda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séptima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duodécima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cuarta generación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cuarta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generación volverían los descendientes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pasó entre los animales divididos al oscurecer?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horno humeante y una antorcha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río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 de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carro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horno humeante y una antorcha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pasó entre los animales divididos al oscurecer?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¿Entre qué dos límites prometió Dios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Jordán hasta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río de Egipto hasta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Ararat hasta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Sodoma hasta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río de Egipto hasta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qué dos límites prometió Dios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15: El pacto de Dios con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mencionó Abram como posible heredero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Eliezer de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Eliezer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mencionó Abram como posible heredero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Dios acerca del heredero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Lot heredaría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Eliezer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hijo suyo sería el heredero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tendría heredero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hijo suyo sería el heredero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Dios acerca del heredero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Dios a Abram que contara si podía?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granos de arena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Dios a Abram que contara si podía?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15: El pacto de Dios con Abram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