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14: Abram rescata a Lot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habían servido a Quedorlaomer antes de rebelarse?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habían servido a Quedorlaomer antes de rebelarse?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se rebelaron los reyes contra Quedorlaomer?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decimotercero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decimocuarto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año decimotercero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se rebelaron los reyes contra Quedorlaomer?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Quedorlaomer y sus aliados en el año decimocuarto?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Construyeron 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Hicieron paz con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Derrotaron a varios pueblos de la región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Coronaron a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Derrotaron a varios pueblos de la región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Quedorlaomer y sus aliados en el año decimocuarto?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en abundancia en el valle de Sidim?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Fuentes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Pozos de asfalto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Pozos de asfalto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en abundancia en el valle de Sidim?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les ocurrió a los reyes de Sodoma y Gomorra durante la huida?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Cayeron en los pozos de asfalto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Fueron al monte Ararat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Entraron en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Cruzaron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Cayeron en los pozos de asfalto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les ocurrió a los reyes de Sodoma y Gomorra durante la huida?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era rey de Sinar al comenzar la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Amrafel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Quedorlaomer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Melquisedec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tomaron los vencedores de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bienes y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bienes y alimentos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tomaron los vencedores de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llevaron cautivo junto con sus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Abram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Melquisedec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Mamre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llevaron cautivo junto con sus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 habitaba Abram cuando recibió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rey de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Melquisedec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Quedorlaomer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Mamre el amorreo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Mamre el amorreo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habitaba Abram cuando recibió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criados entrenados armó Abram para rescatar a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Trescientos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criados entrenados armó Abram para rescatar a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lugar persiguió Abram inicialmente a los invasores?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lugar persiguió Abram inicialmente a los invasores?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Amrafel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rey de Sinar al comenzar la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atacó Abram a los reyes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Esperó junto a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enfrentó solo de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Dividió sus fuerzas y atacó 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Pidió ayuda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Dividió sus fuerzas y atacó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atacó Abram a los reyes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recuperó Abram después de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el ganado de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torre de 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tierra de Elam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bienes, a Lot, las mujeres y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bienes, a Lot, las mujeres y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recuperó Abram después de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salió a recibir a Abram con pan y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Melquisedec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Mamre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Melquisedec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salió a recibir a Abram con pan y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cargos tenía Melquisedec?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Sodoma y general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Salem y sacerdote del Dios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 de Egipto y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Elam y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Rey de Salem y sacerdote del Dios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cargos tenía Melquisedec?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entregó Abram a Melquisedec?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mitad de sus bienes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dieciocho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diezmo de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ciudad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diezmo de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entregó Abram a Melquisedec?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rey de Elam?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Arioc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Quedorlaomer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Tidal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 negó Abram a tomar del rey de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pan y el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Lot y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armas de sus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un hilo hasta una correa de calzado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14:21-24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un hilo hasta una correa de calzado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negó Abram a tomar del rey de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14:21-24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14: Abram rescata a Lot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Quedorlaomer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rey de Elam?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gobernaba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Sinab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gobernaba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reunieron los cinco reyes de la llanura?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valle de Mamre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valle 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valle de Sinar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valle de Sidim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valle de Sidim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reunieron los cinco reyes de la llanura?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14: Abram rescata a Lot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