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13: Abram y Lot se separan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no podían habitar juntos Abram y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sus posesiones eran muchas y la tierra no bastaba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hablaban lenguas distintas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Lot quería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tenían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sus posesiones eran muchas y la tierra no bastaba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podían habitar juntos Abram y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¿Entre quiénes hubo contienda?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Abram y Sarai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los pastores de Abram y los 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Lot y los cananeos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los hijos de 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los pastores de Abram y los de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quiénes hubo contienda?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razón dio Abram para evitar la contienda con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Eran vecinos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Eran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Eran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Eran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Eran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razón dio Abram para evitar la contienda con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oportunidad ofreció Abram a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Regresar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Vender 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una ciudad 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Escoger primero hacia dónde 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Escoger primero hacia dónde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oportunidad ofreció Abram a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era la llanura del Jordán antes de la destrucción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Bien regada como el huerto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Seca como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Cubierta de nieve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Llena de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Bien regada como el huerto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la llanura del Jordán antes de la destrucción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dónde subió Abram con Sarai y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región escogió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montes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llanura del Jordán hacia el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valle de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llanura del Jordán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región escogió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qué ciudad extendió Lot sus tiendas?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ciudad extendió Lot sus tiendas?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texto a los hombres de Sodoma?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Justos y hospitalarios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Pobres y humildes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Sabios y pacíficos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Malos y pecadores en gran manera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Malos y pecadores en gran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a los hombres de Sodoma?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direcciones mandó Dios a Abram mirar?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Norte, sur, oriente y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al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Egipto y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el mar y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Norte, sur, oriente y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direcciones mandó Dios a Abram mirar?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cuánto tiempo prometió Dios la tierra a Abram y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siete generaciones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prometió Dios la tierra a Abram y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subió Abram con Sarai y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comparó Dios la numerosa descendencia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las gotas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peces del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el polvo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árboles del bosque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polvo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comparó Dios la numerosa descendencia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habitó Abram y edificó un altar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llanura de Sodoma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Ur de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ciudad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los encinos de Mamre,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Junto a los encinos de Mamre,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habitó Abram y edificó un altar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13: Abram y Lot se separan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era muy rico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Torres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Ganado, 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Trigo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Barcos y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Ganado,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era muy rico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lugar regresó Abram entre Bet-el y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casa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ciudad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Al lugar donde antes había levantado su tienda y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Al lugar donde antes había levantado su tienda y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regresó Abram entre Bet-el y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poseía Lot que dificultaba vivir juntos?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gran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Muchos barcos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Ovejas, vacas y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13:5-6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Ovejas, vacas y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poseía Lot que dificultaba vivir juntos?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13:5-6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13: Abram y Lot se separan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