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12: El llamado de Abram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tenía Abram cuando salió de Harán?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Sesenta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Setenta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tenía Abram cuando salió de Harán?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acompañó a Abram además de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acompañó a Abram además de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tierra se dirigió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tierra se dirigió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lugar de Canaán llegó Abram junto al encino de More?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Siquem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lugar de Canaán llegó Abram junto al encino de More?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dar a la descendencia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tierra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tierra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ciudad de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monte 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tierra de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dar a la descendencia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dejar Abram cuando Dios lo llamó?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tierra, su parentela y la casa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sus rebaños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ciudad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 esposa Sarai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edificó Abram donde el SEÑOR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edificó Abram donde el SEÑOR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¿Entre qué dos lugares plantó Abram su tienda?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Sodoma y 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Siquem y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Bet-el y Hai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 y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Bet-el y Hai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¿Entre qué dos lugares plantó Abram su tienda?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descendió Abram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Dios le dio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Lot se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buscaba a Nacor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había una gran hambre en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había una gran hambre en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descendió Abram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temía Abram que hicieran los egipcios al ver a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 mataran y la dejaran con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expulsaran a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tomaran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 hicieran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mataran y la dejaran con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temía Abram que hicieran los egipcios al ver a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Abram a Sarai que dijera?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egipcia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su hermana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hija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era su hermana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Abram a Sarai que dijera?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tierra, su parentela y la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dejar Abram cuando Dios lo llamó?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la casa de quién fue llevada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casa de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casa de Abimelec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casa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casa de Melquisedec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la casa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la casa de quién fue llevada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fue favorecido Abram por causa de Sarai?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oro y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Ciudades y torres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Viñas y olivares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Ovejas, vacas, asnos, siervos y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Ovejas, vacas, asnos, siervos y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fue favorecido Abram por causa de Sarai?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envió el SEÑOR sobre Faraón y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Grandes plagas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diluvio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sequía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Grandes plagas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envió el SEÑOR sobre Faraón y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Faraón al descubrir que Sarai era esposa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mantuvo en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devolvió y los hizo salir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Encerró a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Envió a Lot de regreso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devolvió y los hizo salir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Faraón al descubrir que Sarai era esposa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12: El llamado de Abram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hacer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poderoso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nación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sacerdote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constructor de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nación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ocurriría con quienes bendijeran o maldijeran a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serían dispersados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Recibirían la misma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Dios bendeciría a quienes lo bendijeran y maldeciría a quien lo maldijera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llevados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Dios bendeciría a quienes lo bendijeran y maldeciría a quien lo maldijera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ocurriría con quienes bendijeran o maldijeran a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serían bendecidas por medio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Únicamente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Todas las familias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Todas las familias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serían bendecidas por medio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12: El llamado de Abram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