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12: El llamado de Abram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años tenía Abram cuando salió de Harán?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y 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Sesenta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veinte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Setenta y 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tenía Abram cuando salió de Harán?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acompañó a Abram además de Sarai?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Nacor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acompañó a Abram además de Sarai?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tierra se dirigió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tierra se dirigió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lugar de Canaán llegó Abram junto al encino de More?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Beerseba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lugar de Canaán llegó Abram junto al encino de More?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prometió Dios dar a la descendencia de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tierra 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tierra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ciudad de Babel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monte Ararat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tierra de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Dios dar a la descendencia de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dejar Abram cuando Dios lo llamó?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tierra, su parentela y la casa de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sus rebaños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ciudad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su esposa Sarai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edificó Abram donde el SEÑOR se le apareció?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torre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edificó Abram donde el SEÑOR se le apareció?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¿Entre qué dos lugares plantó Abram su tienda?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Sodoma y Gomorra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Siquem y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Bet-el y Hai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Egipto y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Bet-el y Hai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¿Entre qué dos lugares plantó Abram su tienda?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descendió Abram a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Dios le dio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Lot se lo pidió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buscaba a Nacor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había una gran hambre en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había una gran hambre en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descendió Abram a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temía Abram que hicieran los egipcios al ver a Sarai?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lo mataran y la dejaran con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expulsaran a 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tomaran sus rebaños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lo hicieran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lo mataran y la dejaran con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temía Abram que hicieran los egipcios al ver a Sarai?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Abram a Sarai que dijera?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era egipcia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era su hermana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era viuda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era hija de 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era su hermana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Abram a Sarai que dijera?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Su tierra, su parentela y la casa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dejar Abram cuando Dios lo llamó?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la casa de quién fue llevada Sarai?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casa de Lot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casa de Abimelec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casa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casa de Melquisedec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la casa de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la casa de quién fue llevada Sarai?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fue favorecido Abram por causa de Sarai?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oro y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Ciudades y torres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Viñas y olivares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Ovejas, vacas, asnos, siervos y camellos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Ovejas, vacas, asnos, siervos y camellos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fue favorecido Abram por causa de Sarai?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envió el SEÑOR sobre Faraón y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Grandes plagas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diluvio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sequía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Grandes plagas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envió el SEÑOR sobre Faraón y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Faraón al descubrir que Sarai era esposa de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mantuvo en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devolvió y los hizo salir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Encerró a Abram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Envió a Lot de regreso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12:18-20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devolvió y los hizo salir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Faraón al descubrir que Sarai era esposa de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12:18-20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12: El llamado de Abram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prometió Dios hacer de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poderoso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nación grande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sacerdote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constructor de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nación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Dios hacer de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ocurriría con quienes bendijeran o maldijeran a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Todos serían dispersados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Recibirían la misma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Dios bendeciría a quienes lo bendijeran y maldeciría a quien lo maldijera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Serían llevados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Dios bendeciría a quienes lo bendijeran y maldeciría a quien lo maldijera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ocurriría con quienes bendijeran o maldijeran a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serían bendecidas por medio de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Únicamente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habitantes de Harán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Todas las familias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Todas las familias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serían bendecidas por medio de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12: El llamado de Abram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