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6C453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Génesis 11: La torre de Babel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querían edificar además de una ciudad?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Una torre cuya cúspide llegara al cielo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 arca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 templo de oro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 palacio subterráneo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11:4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Una torre cuya cúspide llegara al cielo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querían edificar además de una ciudad?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11:4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¿Por qué querían hacerse un nombre?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Para conquistar Egipto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Para no ser dispersados por toda la tierra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Para recordar el diluvio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Para honrar a Noé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11:4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Para no ser dispersados por toda la tierra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¿Por qué querían hacerse un nombre?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11:4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¿Quién descendió para ver la ciudad y la torre?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Noé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SEÑOR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Abram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11:5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 descendió para ver la ciudad y la torre?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11:5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observó el SEÑOR acerca de los constructores?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Eran doce tribus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No podían entenderse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Vivían separados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Eran un solo pueblo con una sola lengua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11:6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Eran un solo pueblo con una sola lengua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observó el SEÑOR acerca de los constructores?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11:6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hizo Dios con el lenguaje del pueblo?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 confundió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 escribió en piedra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 limitó a tres palabras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 convirtió en canto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11:7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Lo confundió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hizo Dios con el lenguaje del pueblo?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11:7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¿Cuántas lenguas hablaba toda la tierra al comienzo del capítulo?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Una sola lengua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Doce lenguas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Setenta lenguas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Tres lenguas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11:1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dejaron de hacer después de ser dispersados?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Cultivar la tierra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Edificar la ciudad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Criar ganado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Viajar hacia el oriente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11:8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Edificar la ciudad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dejaron de hacer después de ser dispersados?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11:8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¿Por qué fue llamada Babel aquella ciudad?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Porque allí nació Abram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Porque allí reposó el arca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Porque allí confundió el SEÑOR el lenguaje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Porque allí reinó Noé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11:9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Porque allí confundió el SEÑOR el lenguaje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¿Por qué fue llamada Babel aquella ciudad?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11:9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¿Cuántos años tenía Sem cuando engendró a Arfaxad?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Setenta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Ciento treinta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Quinientos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Cien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11:10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Cien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¿Cuántos años tenía Sem cuando engendró a Arfaxad?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11:10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¿Cuánto tiempo después del diluvio nació Arfaxad?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Dos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Siete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Cuarenta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Ciento veinte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11:10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Dos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¿Cuánto tiempo después del diluvio nació Arfaxad?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11:10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¿Quién fue el hijo de Arfaxad mencionado en la genealogía?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Heber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Sala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Peleg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Reu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11:12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Sala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 fue el hijo de Arfaxad mencionado en la genealogía?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11:12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Una sola lengua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¿Cuántas lenguas hablaba toda la tierra al comienzo del capítulo?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11:1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¿Quién fue el padre de Heber?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Arfaxad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Peleg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Sala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Serug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11:14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Sala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 fue el padre de Heber?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11:14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¿Quién fue el hijo de Heber mencionado en la línea genealógica?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Reu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Nacor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Harán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Peleg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11:16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Peleg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 fue el hijo de Heber mencionado en la línea genealógica?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11:16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¿Quién fue el padre de Taré?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Nacor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Serug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Reu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Peleg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11:24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Nacor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 fue el padre de Taré?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11:24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tres hijos tuvo Taré?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Sem, Cam y Jafet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Abram, Nacor y Harán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Isaac, Ismael y Madián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Lot, Milca y Sarai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11:26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Abram, Nacor y Harán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tres hijos tuvo Taré?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11:26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¿Quién fue el padre de Lot?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Nacor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Abram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Harán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Taré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11:27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Harán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 fue el padre de Lot?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11:27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¿En qué tierra hallaron una llanura y se establecieron?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Canaán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Sinar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Egipto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Ararat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11:2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¿Dónde murió Harán?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Harán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Canaán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Babel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Ur de los caldeos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11:28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En Ur de los caldeos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¿Dónde murió Harán?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11:28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¿Cómo se llamaban las esposas de Abram y Nacor?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Sarai y Milca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Rebeca y Raquel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Ada y Zila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Eva y Naama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11:29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Sarai y Milca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se llamaban las esposas de Abram y Nacor?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11:29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¿Dónde terminó estableciéndose Taré cuando salió rumbo a Canaán?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Bet-el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Harán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Egipto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Salem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11:31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En Harán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¿Dónde terminó estableciéndose Taré cuando salió rumbo a Canaán?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11:31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204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6C453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6C453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6C453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Génesis 11: La torre de Babel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Sinar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¿En qué tierra hallaron una llanura y se establecieron?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11:2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material usaron en lugar de piedra?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Madera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Mármol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Ladrillo cocido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Bronce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11:3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Ladrillo cocido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material usaron en lugar de piedra?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11:3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usaron como mezcla para construir?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Cal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Aceite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Arcilla seca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Betún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11:3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Betún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usaron como mezcla para construir?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11:3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Génesis 11: La torre de Babel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