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11: La torre de Babel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querían edificar además de una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torre cuya cúspide llegara al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templo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palacio subterráneo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torre cuya cúspide llegara al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querían edificar además de una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querían hacerse un nombre?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conquistar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no ser dispersados por toda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recordar el diluvio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honrar a Noé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no ser dispersados por toda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querían hacerse un nombre?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descendió para ver la ciudad y la torre?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descendió para ver la ciudad y la torre?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observó el SEÑOR acerca de los constructores?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Eran doce tribus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podían entenderse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Vivían separados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Eran un solo pueblo con una sola lengua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Eran un solo pueblo con una sola lengua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observó el SEÑOR acerca de los constructores?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Dios con el lenguaje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confundió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escribió en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limitó a tres 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convirtió en canto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confundió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Dios con el lenguaje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lenguas hablaba toda la tierra al comienzo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sola lengua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 lenguas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 lenguas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lenguas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dejaron de hacer después de ser dispersados?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Cultivar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Edificar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Criar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Viajar hacia el oriente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Edificar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dejaron de hacer después de ser dispersados?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fue llamada Babel aquella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allí nació Abram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allí reposó 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allí confundió el SEÑOR el lenguaje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allí reinó Noé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allí confundió el SEÑOR el lenguaje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fue llamada Babel aquella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años tenía Sem cuando engendró a Arfaxad?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Ciento treinta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Quinientos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Cien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tenía Sem cuando engendró a Arfaxad?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tiempo después del diluvio nació Arfaxad?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Ciento veinte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después del diluvio nació Arfaxad?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fue el hijo de Arfaxad mencionado en la genealogía?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Heber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Peleg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fue el hijo de Arfaxad mencionado en la genealogía?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sola lengua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lenguas hablaba toda la tierra al comienzo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fue el padre de Heber?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Arfaxad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Peleg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Serug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fue el padre de Heber?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fue el hijo de Heber mencionado en la línea genealógica?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Nacor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Peleg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Peleg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fue el hijo de Heber mencionado en la línea genealógica?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fue el padre de Taré?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Nacor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Serug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Peleg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Nacor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fue el padre de Taré?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tres hijos tuvo Taré?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Sem, Cam y Jafet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Abram, Nacor y 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Isaac, Ismael y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Lot, Milca y Sarai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Abram, Nacor y Harán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tres hijos tuvo Taré?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fue el padre de 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Nacor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fue el padre de 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tierra hallaron una llanura y se establecieron?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Ararat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murió Harán?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Harán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Babel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Ur de los caldeos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Ur de los caldeos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murió Harán?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llamaban las esposas de Abram y Nacor?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Sarai y Milca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Rebeca y Raquel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Ada y Zila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Eva y Naama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Sarai y Milca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llamaban las esposas de Abram y Nacor?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terminó estableciéndose Taré cuando salió rumbo a Canaán?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Salem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Harán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terminó estableciéndose Taré cuando salió rumbo a Canaán?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11: La torre de Babel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tierra hallaron una llanura y se establecieron?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material usaron en lugar de piedra?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Mármol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Ladrillo cocido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Ladrillo cocido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material usaron en lugar de piedra?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usaron como mezcla para construir?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Arcilla seca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Betún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Betún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usaron como mezcla para construir?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11: La torre de Babel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