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10: Las naciones descendientes de Noé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distribuyeron los descendientes de Jafet?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sus tierras, lenguas, familias y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sola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Únicamente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Sin dividirse por familias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sus tierras, lenguas, familias y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distribuyeron los descendientes de Jafet?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fueron los hijos de Cam?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Gomer, Magog, Madai y Javán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Cush, Mizraim, Fut y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Elam, Asur, Arfaxad y Lud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Seba, Havila, Sabta y Raama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Cush, Mizraim, Fut y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los hijos de Cam?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padre de Nimrod?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Mizraim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Cush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Cush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padre de Nimrod?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llegó a ser conocido Nimrod?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constructor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sacerdote de 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padre de los hebreos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poderoso cazador delante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poderoso cazador delante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llegó a ser conocido Nimrod?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tierra comenzó el reino de Nimrod?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Ararat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tierra comenzó el reino de Nimrod?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¿Cuáles fueron los tres hijos de Noé cuyos descendientes se enumeran?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Sem, Cam y Jafet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Caín, Abel y 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Abram, Nacor y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Ismael, Isaac y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ciudades formaron el comienzo del reino de Nimrod?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Sodoma, Gomorra, Adma y Zeboim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Babel, Erec, Acad y Calne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Tiro, Sidón, Gaza y 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Hebrón, Bet-el, Hai y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Babel, Erec, Acad y Calne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ciudades formaron el comienzo del reino de Nimrod?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gran ciudad se menciona entre las fundadas en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gran ciudad se menciona entre las fundadas en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quién procedieron los filisteos según esta genealogía?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Arfaxad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Magog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Casluhim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Casluhim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procedieron los filisteos según esta genealogía?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el primogénito de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Jebuseo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Amorreo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el primogénito de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¿Hasta qué ciudades se extendía el territorio cananeo mencionado?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Babel, Erec, Acad y Calne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Sodoma, Gomorra, Adma y Zeboim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Nínive, Rehobot, Cala y Resén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Bet-el, Hai, Hebrón y 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Sodoma, Gomorra, Adma y Zeboim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qué ciudades se extendía el territorio cananeo mencionado?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Sem, Cam y Jafet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¿Cuáles fueron los tres hijos de Noé cuyos descendientes se enumeran?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quién fue antepasado Sem de manera especial?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cananeos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todos los hijos de Heber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todos los hijos de Heber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fue antepasado Sem de manera especial?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fueron hijos de Sem?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Cush, Mizraim, Fut y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Gomer, Magog, Madai y Javán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Sidón, Het, Jebuseo y Amorreo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Elam, Asur, Arfaxad, Lud y Aram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Elam, Asur, Arfaxad, Lud y Aram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hijos de Sem?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fueron hijos de Aram?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Uz, Hul, Geter y 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Seba, Havila, Sabta y Raama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Askenaz, Rifat y Togarma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Elisa, Tarsis, Quitim y Dodanim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Uz, Hul, Geter y 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hijos de Aram?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llamaban los dos hijos de Heber?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Sem y Arfaxad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Peleg y Joctán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Seba y Havila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Uz y Hul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Peleg y Joctán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llamaban los dos hijos de Heber?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recibió Peleg ese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construyó 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fue gran cazador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en sus días fue repartida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habitó en 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en sus días fue repartida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recibió Peleg ese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fueron hijos de Jafet?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Cush, Mizraim, Fut y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Gomer, Magog, Madai, Javán, Tubal, Mesec y Tiras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Elam, Asur, Arfaxad, Lud y Aram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Seba, Havila, Sabta y Raama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¿Según qué cuatro categorías se distribuyeron las naciones después del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Oficios, edades, rebaños y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Montes, ríos, mares y desiertos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Reyes, sacerdotes, jueces y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Familias, lenguas, tierras y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Familias, lenguas, tierras y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¿Según qué cuatro categorías se distribuyeron las naciones después del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10: Las naciones descendientes de Noé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Gomer, Magog, Madai, Javán, Tubal, Mesec y Tiras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hijos de Jafet?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fueron hijos de Gomer?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Elisa, Tarsis y Quitim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Uz, Hul y Geter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Askenaz, Rifat y Togarma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Sidón y Het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Askenaz, Rifat y Togarma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hijos de Gomer?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quién descendieron Elisa, Tarsis, Quitim y Dodanim?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Gomer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Cush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Aram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Javán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Javán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descendieron Elisa, Tarsis, Quitim y Dodanim?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10: Las naciones descendientes de Noé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