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1: La creación del mundo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Repasa los seis días de la creación y descubre el orden de la obra de Dios.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Dios a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Dios a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Sombra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dio Dios al extendimiento?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Firmamento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Dios al extendimiento?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Dios a lo seco?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Continente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 lo seco?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Dios al conjunto de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Océanos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Dios al conjunto de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creó Dios en el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sol y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cielos y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produjo la tierra vegetación?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Tercero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produjo la tierra vegetación?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servirían las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producir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formar los 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crear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separar el día y señalar tiempos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separar el día y señalar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servirían las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Dios además de las dos grandes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nubes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ríos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Dios además de las dos grandes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señoreaba la luminaria grande?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señoreaba la luminaria grande?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fueron creadas las luminarias?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Sexto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1:14-19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fueron creadas las luminarias?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1:14-19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cielos y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creó Dios en el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creó Dios durante el quinto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vegetación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hombre y la mujer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 terrestres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criaturas marinas y las 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1:20-23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criaturas marinas y las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creó Dios durante el quinto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1:20-23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Dios a las criaturas del mar y las aves?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Fructificad y multiplicaos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Descansad en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Guardad el huerto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Dominad a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Fructificad y multiplicaos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Dios a las criaturas del mar y las aves?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creó Dios los animales terrestres?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Sexto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1:24-31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Sexto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creó Dios los animales terrestres?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1:24-31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¿Conforme a qué fue creado el ser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imagen y semejanza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imagen y semejanza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¿Conforme a qué fue creado el ser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creó Dios a la humanidad?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y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Adulto y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Sabio y fuerte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Macho y hembra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Macho y hembra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creó Dios a la humanidad?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estaba inicialmente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Cubierta de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Desordenada y vacía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 de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Iluminada por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mandato dio Dios al hombre y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Llenar y sojuzgar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Construir 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en un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Contar 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Llenar y sojuzgar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mandato dio Dios al hombre y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 dio Dios a los seres humanos?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Carne y pescado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Plantas con semilla y árboles frutales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Leche y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Plantas con semilla y árboles frutales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dio Dios a los seres humanos?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alimento dio Dios a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Frutas secas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hierba verde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Peces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Pan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 hierba verde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dio Dios a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consideró Dios todo lo que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Incompleto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Difícil de cuidar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bueno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Bueno en gran manera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Bueno en gran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consideró Dios todo lo que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terminó el relato del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la tarde y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Descansó toda la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Apareció el arcoíris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una nueva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Fue la tarde y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terminó el relato del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Desordenada y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 inicialmente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1: La creación del mundo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Repasa los seis días de la creación y descubre el orden de la obra de Dios.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movía sobre la faz de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movía sobre la faz de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Dios cuando creó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Sea la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Brille el sol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Aparezcan 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Alúmbrese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Sea la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Dios cuando creó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1: La creación del mundo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