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1: La creación del mundo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Repasa los seis días de la creación y descubre el orden de la obra de Dios.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Dios a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Dios a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Sombra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dio Dios al extendimiento?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Firmamento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dio Dios al extendimiento?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Dios a lo seco?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Continente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lo seco?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Dios al conjunto de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Océanos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al conjunto de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creó Dios en el principio?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sol y 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cielos y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produjo la tierra vegetación?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Tercero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Tercero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produjo la tierra vegetación?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servirían las luminarias?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producir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formar los 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crear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separar el día y señalar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separar el día y señalar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servirían las luminarias?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Dios además de las dos grandes luminarias?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además de las dos grandes luminarias?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qué señoreaba la luminaria grande?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señoreaba la luminaria grande?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fueron creadas las luminarias?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Sexto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1:14-19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fueron creadas las luminarias?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1:14-19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cielos y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creó Dios en el principio?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creó Dios durante el quinto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vegetación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hombre y la mujer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animales terrestres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criaturas marinas y las 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1:20-23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criaturas marinas y las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creó Dios durante el quinto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1:20-23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Dios a las criaturas del mar y las aves?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Fructificad y multiplicaos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Descansad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Guardad el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Dominad a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Fructificad y multiplicaos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Dios a las criaturas del mar y las aves?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creó Dios los animales terrestres?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Tercero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Sexto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1:24-31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Sexto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creó Dios los animales terrestres?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1:24-31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¿Conforme a qué fue creado el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imagen y semejanza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imagen y semejanza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fue creado el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creó Dios a la humanidad?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Adulto y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Sabio y fuerte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Macho y hembra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Macho y hembra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creó Dios a la humanidad?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estaba inicialmente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Cubierta de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Desordenada y vacía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 de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Iluminada por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mandato dio Dios al hombre y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 y sojuzgar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Permanecer en un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Contar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Llenar y sojuzgar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mandato dio Dios al hombre y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alimento dio Dios a los seres humanos?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Carne y pescado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Plantas con semilla y árboles frutales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Leche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Plantas con semilla y árboles frutales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 dio Dios a los seres humanos?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alimento dio Dios a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Frutas secas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Toda hierba verde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Peces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 hierba verde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 dio Dios a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consideró Dios todo lo que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Difícil de cuidar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bueno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Bueno en gran manera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Bueno en gran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consideró Dios todo lo que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terminó el relato del sexto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la tarde y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Descansó toda la creación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Apareció el arcoíris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una nueva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la tarde y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terminó el relato del sexto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Desordenada y vacía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 inicialmente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1: La creación del mundo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Repasa los seis días de la creación y descubre el orden de la obra de Dios.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 movía sobre la faz de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movía sobre la faz de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Dios cuando creó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Sea la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Brille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Aparezcan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Alúmbrese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Sea la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Dios cuando creó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1: La creación del mundo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