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9: La señal sobre los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9:9): «Y me dijo: La maldad de la Casa de _____ y de Judá es grande sobremanera, porque la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9:9): «Y me dijo: La maldad de la Casa de _____ y de Judá es grande sobremanera, porque la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9:2, ¿qué número o cantidad falta? «Y he aquí que _____ varones venían del camino de la puerta de arriba que está vuelta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9:2, ¿qué número o cantidad falta? «Y he aquí que _____ varones venían del camino de la puerta de arriba que está vuelta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9:5? «…a los otros dijo a mis oídos: Pasad por la _____ en pos de él, y herid; no perdone vues…»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espumada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conocí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9:5? «…a los otros dijo a mis oídos: Pasad por la _____ en pos de él, y herid; no perdone vues…»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9:7): «Y les dijo: _____ la casa, y llenad los atrios de muertos; salid. Y salieron, e hirieron…»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reconoceré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Contaminad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Contaminad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9:7): «Y les dijo: _____ la casa, y llenad los atrios de muertos; salid. Y salieron, e hirieron…»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9:10, ¿qué palabra falta? «Así pues, yo, mi ojo no _____, ni tendré misericordia; el camino de ellos tornaré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perdonará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conturbado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agravio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perdonará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9:10, ¿qué palabra falta? «Así pues, yo, mi ojo no _____, ni tendré misericordia; el camino de ellos tornaré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Ezequiel 9:1? «…isitadores de la ciudad han llegado, y cada _____ trae en su mano su instrumento para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Ezequiel 9:4? «…por en medio de la ciudad, por en medio de _____, y pon una señal en la frente a los 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Hazar-enán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Ezequiel 9:4? «…por en medio de la ciudad, por en medio de _____, y pon una señal en la frente a los 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(Ezequiel 9:8): «…r DIOS! ¿Has de destruir todo el remanente de _____ derramando tu furor sobre Jerusalén?»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(Ezequiel 9:8): «…r DIOS! ¿Has de destruir todo el remanente de _____ derramando tu furor sobre Jerusalén?»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9:1, ¿qué palabra falta? «…mó en mis oídos con gran voz, diciendo: Los _____ de la ciudad han llegado, y cada uno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grandeza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profano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visitadores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9:1, ¿qué palabra falta? «…mó en mis oídos con gran voz, diciendo: Los _____ de la ciudad han llegado, y cada uno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Ezequiel 9:6? «Matad viejos, mozos y _____, niños y mujeres, hasta que no quede ninguno; mas a todo aqu…»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vírgenes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vírgenes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Ezequiel 9:6? «Matad viejos, mozos y _____, niños y mujeres, hasta que no quede ninguno; mas a todo aqu…»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9:11): «Y he aquí que el varón _____ de lienzos, que tenía el tintero a su cintura, respondió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padecerás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9:11): «Y he aquí que el varón _____ de lienzos, que tenía el tintero a su cintura, respondió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Ezequiel 9:1? «…isitadores de la ciudad han llegado, y cada _____ trae en su mano su instrumento para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9:3, ¿qué palabra falta? «Y la _____ del Dios de Israel se alzó de sobre el querubín, sobre el cual había estado…»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dispuestos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portales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occidente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9:3, ¿qué palabra falta? «Y la _____ del Dios de Israel se alzó de sobre el querubín, sobre el cual había estado…»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Ezequiel 9:9? «…e dijo: La maldad de la Casa de Israel y de _____ es grande sobremanera, porque la tierr…»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Ezequiel 9:9? «…e dijo: La maldad de la Casa de Israel y de _____ es grande sobremanera, porque la tierr…»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la cantidad correcta (Ezequiel 9:2): «…e arriba que está vuelta al aquilón, y cada _____ traía en su mano su instrumento para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noveno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(Ezequiel 9:2): «…e arriba que está vuelta al aquilón, y cada _____ traía en su mano su instrumento para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9:5, ¿qué palabra falta? «…asad por la ciudad en pos de él, y herid; no _____ vuestro ojo, ni tengáis misericordia.»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perdone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9:5, ¿qué palabra falta? «…asad por la ciudad en pos de él, y herid; no _____ vuestro ojo, ni tengáis misericordia.»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9: La señal sobre los fieles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(Ezequiel 9:6): «Matad _____, mozos y vírgenes, niños y mujeres, hasta que no quede ninguno; mas a todo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agravio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viejos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(Ezequiel 9:6): «Matad _____, mozos y vírgenes, niños y mujeres, hasta que no quede ninguno; mas a todo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Ezequiel 9:11, ¿qué número o cantidad falta? «…ue tenía el tintero a su cintura, respondió _____ palabra diciendo: He hecho conforme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Ezequiel 9:11, ¿qué número o cantidad falta? «…ue tenía el tintero a su cintura, respondió _____ palabra diciendo: He hecho conforme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Ezequiel 9:3? «Y la gloria del Dios de _____ se alzó de sobre el querubín, sobre el cual había estado…»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Ezequiel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Ezequiel 9:3? «Y la gloria del Dios de _____ se alzó de sobre el querubín, sobre el cual había estado…»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Ezequiel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9: La señal sobre los fieles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