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8: Abominaciones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(Ezequiel 8:14): «…OR, que está al aquilón; y he aquí mujeres que estaban allí sentadas endechando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Tamuz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8:14): «…OR, que está al aquilón; y he aquí mujeres que estaban allí sentadas endechando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8:3, ¿qué nombre falta? «…la tierra, y me llevó en visiones de Dios a _____, a la entrada de la puerta de adentro…»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8:3, ¿qué nombre falta? «…la tierra, y me llevó en visiones de Dios a _____, a la entrada de la puerta de adentro…»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Ezequiel 8:7? «Y me llevó a la _____ del atrio, y miré, y he aquí un agujero que estaba en la pared.»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interés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hombro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Ezequiel 8:7? «Y me llevó a la _____ del atrio, y miré, y he aquí un agujero que estaba en la pared.»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(Ezequiel 8:12): «…to las cosas que los ancianos de la Casa de _____ hacen en tinieblas, cada uno en sus cá…»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Hazar-enán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8:12): «…to las cosas que los ancianos de la Casa de _____ hacen en tinieblas, cada uno en sus cá…»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8:16, ¿qué palabra falta? «Y me metió en el atrio de _____ de la Casa del SEÑOR; y he aquí junto a la entrada del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adentro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ordenanzas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desiertos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contaminasteis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adentro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8:16, ¿qué palabra falta? «Y me metió en el atrio de _____ de la Casa del SEÑOR; y he aquí junto a la entrada del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Ezequiel 8:1? «…ba yo sentado en mi casa, y los ancianos de _____ estaban sentados delante de mí, y allí…»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Ezequiel 8:2? «Y miré, y he aquí _____ semejanza que parecía de fuego; desde donde parecían sus lomos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cantidad completa Ezequiel 8:2? «Y miré, y he aquí _____ semejanza que parecía de fuego; desde donde parecían sus lomos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(Ezequiel 8:4): «…he aquí, allí estaba la gloria del Dios de _____, como la visión que yo había visto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En-eglaim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8:4): «…he aquí, allí estaba la gloria del Dios de _____, como la visión que yo había visto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8:6, ¿qué nombre falta? «…n, las grandes abominaciones que la Casa de _____ hace aquí, para alejarme de mi Santuar…»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8:6, ¿qué nombre falta? «…n, las grandes abominaciones que la Casa de _____ hace aquí, para alejarme de mi Santuar…»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Ezequiel 8:8? «…ijo: Hijo de hombre, cava ahora en la pared. Y cavé en la pared, y he aquí _____ puerta.»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primer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cantidad completa Ezequiel 8:8? «…ijo: Hijo de hombre, cava ahora en la pared. Y cavé en la pared, y he aquí _____ puerta.»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(Ezequiel 8:11): «…tenta varones de los ancianos de la Casa de _____, y Jaazanías hijo de Safán estaba en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Sibraim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8:11): «…tenta varones de los ancianos de la Casa de _____, y Jaazanías hijo de Safán estaba en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Ezequiel 8:1? «…ba yo sentado en mi casa, y los ancianos de _____ estaban sentados delante de mí, y allí…»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Ezequiel 8:13, ¿qué palabra falta? «Y me dijo: _____ aún, verás abominaciones mayores que hacen éstos.»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alrededor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alzaron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Vuélvete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sembrar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Vuélvete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Ezequiel 8:13, ¿qué palabra falta? «Y me dijo: _____ aún, verás abominaciones mayores que hacen éstos.»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Ezequiel 8:15? «Y me dijo: ¿No ves, hijo de hombre? _____ aún, verás abominaciones mayores que éstas.»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enlosado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prójimo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Vuélvete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Vuélvete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Ezequiel 8:15? «Y me dijo: ¿No ves, hijo de hombre? _____ aún, verás abominaciones mayores que éstas.»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(Ezequiel 8:17): «…de hombre? ¿Es cosa liviana para la Casa de _____ hacer las abominaciones que hacen aquí…»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8:17): «…de hombre? ¿Es cosa liviana para la Casa de _____ hacer las abominaciones que hacen aquí…»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8:10, ¿qué nombre falta? «…ominación, y todos los ídolos de la Casa de _____, que estaban pintados en la pared alre…»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En-eglaim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8:10, ¿qué nombre falta? «…ominación, y todos los ídolos de la Casa de _____, que estaban pintados en la pared alre…»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Ezequiel 8:1? «Y aconteció en el _____ año, en el mes sexto, a los cinco del mes, que estaba yo sentado…»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sexto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sexto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cantidad completa Ezequiel 8:1? «Y aconteció en el _____ año, en el mes sexto, a los cinco del mes, que estaba yo sentado…»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(Ezequiel 8:9): «Y me dijo: Entra, y ve las _____ abominaciones que éstos hacen allí.»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dormirán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malvadas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estuve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(Ezequiel 8:9): «Y me dijo: Entra, y ve las malvadas _____ que éstos hacen allí.»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hiciere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avisares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abominaciones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abominaciones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(Ezequiel 8:9): «Y me dijo: Entra, y ve las malvadas _____ que éstos hacen allí.»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8: Abominaciones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malvadas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(Ezequiel 8:9): «Y me dijo: Entra, y ve las _____ abominaciones que éstos hacen allí.»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8:18, ¿qué palabra falta? «Pues también yo haré en mi furor; no _____ mi ojo, ni tendré misericordia; y gritarán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estableceré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perdonará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matador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perdonará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8:18, ¿qué palabra falta? «Pues también yo haré en mi furor; no _____ mi ojo, ni tendré misericordia; y gritarán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Ezequiel 8:5? «…e dijo: Hijo de hombre, alza ahora tus ojos _____ del aquilón. Y alcé mis ojos camino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sirven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Ezequiel 8:5? «…e dijo: Hijo de hombre, alza ahora tus ojos _____ del aquilón. Y alcé mis ojos camino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8: Abominaciones en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