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48: El Señor está allí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48:27): «Y junto al término de _____, desde la parte del oriente hasta la parte del mar, Gad, otr…»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48:27): «Y junto al término de _____, desde la parte del oriente hasta la parte del mar, Gad, otr…»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48:5, ¿qué nombre falta? «Y junto al término de _____, desde la parte del oriente hasta la parte del mar, Efraín…»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Ezequiel 48:5, ¿qué nombre falta? «Y junto al término de _____, desde la parte del oriente hasta la parte del mar, Efraín…»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48:14? «No _____ de ello, ni permutarán, ni traspasarán las primicias de la tierra; porque es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deudor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venderán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48:14? «No _____ de ello, ni permutarán, ni traspasarán las primicias de la tierra; porque es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48:22): «…ertenecerá al príncipe. Entre el término de _____ y el término de Benjamín estará la sue…»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48:22): «…ertenecerá al príncipe. Entre el término de _____ y el término de Benjamín estará la sue…»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48:31, ¿qué nombre falta? «…ad serán según los nombres de las tribus de _____, tres puertas al norte: la puerta de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48:31, ¿qué nombre falta? «…ad serán según los nombres de las tribus de _____, tres puertas al norte: la puerta de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48:1? «…bus: Desde la parte del norte por la vía de _____ viniendo a Hamat, Hazar-enán, al térmi…»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48:3? «Y junto al término de _____, desde el lado oriental hasta la parte del mar tendrá Neftal…»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48:3? «Y junto al término de _____, desde el lado oriental hasta la parte del mar tendrá Neftal…»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48:7): «Y junto al término de _____, desde la parte del oriente hasta la parte del mar, Judá, ot…»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Haurán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48:7): «Y junto al término de _____, desde la parte del oriente hasta la parte del mar, Judá, ot…»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48:12, ¿qué palabra falta? «Ellos _____ por suerte , apartada en la partición de la tierra, la parte santísima, junt…»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encendiendo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48:12, ¿qué palabra falta? «Ellos _____ por suerte , apartada en la partición de la tierra, la parte santísima, junt…»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Ezequiel 48:16? «…tas serán sus medidas: a la parte del norte _____ mil quinientas cañas , y a la parte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duodécimo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48:16? «…tas serán sus medidas: a la parte del norte _____ mil quinientas cañas , y a la parte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48:20): «Todo el apartado de veinticinco _____ cañas por veinticinco mil en cuadro, apartaréis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48:20): «Todo el apartado de veinticinco _____ cañas por veinticinco mil en cuadro, apartaréis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Hetlón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48:1? «…bus: Desde la parte del norte por la vía de _____ viniendo a Hamat, Hazar-enán, al térmi…»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48:24, ¿qué nombre falta? «Y junto al término de _____, desde la parte del oriente hasta la parte del mar, Simeón…»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48:24, ¿qué nombre falta? «Y junto al término de _____, desde la parte del oriente hasta la parte del mar, Simeón…»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48:29? «…réis por suertes en heredad a las tribus de _____, y éstas son sus partes,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48:29? «…réis por suertes en heredad a las tribus de _____, y éstas son sus partes,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48:33): «…as por medida, y tres puertas: la puerta de _____, una; la puerta de Isacar, otra; la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48:33): «…as por medida, y tres puertas: la puerta de _____, una; la puerta de Isacar, otra; la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48:2, ¿qué nombre falta? «…mino de Dan, desde la parte del oriente hasta la parte del mar, tendrá _____ una parte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48:2, ¿qué nombre falta? «…mino de Dan, desde la parte del oriente hasta la parte del mar, tendrá _____ una parte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48:4? «Y junto al término de _____, desde la parte del oriente hasta la parte del mar, Manasés…»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48:4? «Y junto al término de _____, desde la parte del oriente hasta la parte del mar, Manasés…»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48:18): «…ongitud delante de la suerte santa, que son _____ mil cañas al oriente y diez mil al occ…»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noveno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48:6): «Y junto al término de _____, desde la parte del oriente hasta la parte del mar, Rubén,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48:6): «Y junto al término de _____, desde la parte del oriente hasta la parte del mar, Rubén,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48:8, ¿qué nombre falta? «Y junto al término de _____, desde la parte del oriente hasta la parte del mar, será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48:8, ¿qué nombre falta? «Y junto al término de _____, desde la parte del oriente hasta la parte del mar, será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48:11? «Los sacerdotes santificados de los hijos de _____, que guardaron mi observancia,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48:11? «Los sacerdotes santificados de los hijos de _____, que guardaron mi observancia,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48:13): «…l término de los sacerdotes, de veinticinco _____ cañas de longitud, y de diez mil de 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48:13): «…l término de los sacerdotes, de veinticinco _____ cañas de longitud, y de diez mil de 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48:15, ¿qué número o cantidad falta? «Y las _____ mil cañas de anchura que quedan de las veinticinco mil, serán profanas,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48:15, ¿qué número o cantidad falta? «Y las _____ mil cañas de anchura que quedan de las veinticinco mil, serán profanas,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48:18): «…ongitud delante de la suerte santa, que son _____ mil cañas al oriente y diez mil al occ…»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48: El Señor está allí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48:35, ¿qué número o cantidad falta? «En derredor tendrá _____ mil cañas . Y el nombre de la ciudad desde aquel día será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48:35, ¿qué número o cantidad falta? «En derredor tendrá _____ mil cañas . Y el nombre de la ciudad desde aquel día será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Ezequiel 48:9? «…éis para el SEÑOR, será de longitud de veinticinco _____ cañas , y de diez mil de ancho.»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cantidad completa Ezequiel 48:9? «…éis para el SEÑOR, será de longitud de veinticinco _____ cañas , y de diez mil de ancho.»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48: El Señor está allí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