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Ezequiel 48: El Señor está allí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(Ezequiel 48:27): «Y junto al término de _____, desde la parte del oriente hasta la parte del mar, Gad, otr…»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Zabulón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Safán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Pelatías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48:27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Zabulón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(Ezequiel 48:27): «Y junto al término de _____, desde la parte del oriente hasta la parte del mar, Gad, otr…»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48:27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Ezequiel 48:5, ¿qué nombre falta? «Y junto al término de _____, desde la parte del oriente hasta la parte del mar, Efraín…»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Manasés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Quebar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Berota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48:5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Manasés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Ezequiel 48:5, ¿qué nombre falta? «Y junto al término de _____, desde la parte del oriente hasta la parte del mar, Efraín…»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48:5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palabra completa Ezequiel 48:14? «No _____ de ello, ni permutarán, ni traspasarán las primicias de la tierra; porque es co…»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Perfecto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deudor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venderán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maldad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48:14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venderán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Ezequiel 48:14? «No _____ de ello, ni permutarán, ni traspasarán las primicias de la tierra; porque es co…»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48:14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(Ezequiel 48:22): «…ertenecerá al príncipe. Entre el término de _____ y el término de Benjamín estará la sue…»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Hamat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Aser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En-gadi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48:22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(Ezequiel 48:22): «…ertenecerá al príncipe. Entre el término de _____ y el término de Benjamín estará la sue…»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48:22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Ezequiel 48:31, ¿qué nombre falta? «…ad serán según los nombres de las tribus de _____, tres puertas al norte: la puerta de 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Pelatías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Hazar-enán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48:31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Ezequiel 48:31, ¿qué nombre falta? «…ad serán según los nombres de las tribus de _____, tres puertas al norte: la puerta de 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48:31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Ezequiel 48:1? «…bus: Desde la parte del norte por la vía de _____ viniendo a Hamat, Hazar-enán, al térmi…»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Hetlón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Berota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Daniel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48:1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Ezequiel 48:3? «Y junto al término de _____, desde el lado oriental hasta la parte del mar tendrá Neftal…»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Tarsis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Aser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Jaazanías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Daniel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48:3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Aser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Ezequiel 48:3? «Y junto al término de _____, desde el lado oriental hasta la parte del mar tendrá Neftal…»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48:3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(Ezequiel 48:7): «Y junto al término de _____, desde la parte del oriente hasta la parte del mar, Judá, ot…»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Hetlón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Sibraim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Rubén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Haurán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48:7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Rubén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(Ezequiel 48:7): «Y junto al término de _____, desde la parte del oriente hasta la parte del mar, Judá, ot…»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48:7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Ezequiel 48:12, ¿qué palabra falta? «Ellos _____ por suerte , apartada en la partición de la tierra, la parte santísima, junt…»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mandado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arrepentiré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encendiendo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tendrán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48:12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tendrán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Ezequiel 48:12, ¿qué palabra falta? «Ellos _____ por suerte , apartada en la partición de la tierra, la parte santísima, junt…»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48:12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cantidad completa Ezequiel 48:16? «…tas serán sus medidas: a la parte del norte _____ mil quinientas cañas , y a la parte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duodécimo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48:16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cantidad completa Ezequiel 48:16? «…tas serán sus medidas: a la parte del norte _____ mil quinientas cañas , y a la parte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48:16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la cantidad correcta (Ezequiel 48:20): «Todo el apartado de veinticinco _____ cañas por veinticinco mil en cuadro, apartaréis po…»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primero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48:20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la cantidad correcta (Ezequiel 48:20): «Todo el apartado de veinticinco _____ cañas por veinticinco mil en cuadro, apartaréis po…»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48:20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Hetlón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Ezequiel 48:1? «…bus: Desde la parte del norte por la vía de _____ viniendo a Hamat, Hazar-enán, al térmi…»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48:1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Ezequiel 48:24, ¿qué nombre falta? «Y junto al término de _____, desde la parte del oriente hasta la parte del mar, Simeón…»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Isacar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Jacob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48:24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Benjamín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Ezequiel 48:24, ¿qué nombre falta? «Y junto al término de _____, desde la parte del oriente hasta la parte del mar, Simeón…»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48:24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Ezequiel 48:29? «…réis por suertes en heredad a las tribus de _____, y éstas son sus partes, dijo el Señor…»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Simeón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Manasés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48:29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Ezequiel 48:29? «…réis por suertes en heredad a las tribus de _____, y éstas son sus partes, dijo el Señor…»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48:29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(Ezequiel 48:33): «…as por medida, y tres puertas: la puerta de _____, una; la puerta de Isacar, otra; la pu…»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Simeón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Sibraim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Hetlón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Tamuz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48:33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Simeón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(Ezequiel 48:33): «…as por medida, y tres puertas: la puerta de _____, una; la puerta de Isacar, otra; la pu…»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48:33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Ezequiel 48:2, ¿qué nombre falta? «…mino de Dan, desde la parte del oriente hasta la parte del mar, tendrá _____ una parte 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Isacar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Aser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José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48:2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Aser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Ezequiel 48:2, ¿qué nombre falta? «…mino de Dan, desde la parte del oriente hasta la parte del mar, tendrá _____ una parte 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48:2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Ezequiel 48:4? «Y junto al término de _____, desde la parte del oriente hasta la parte del mar, Manasés…»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Jacob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Benaía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Neftalí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Hamat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48:4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Neftalí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Ezequiel 48:4? «Y junto al término de _____, desde la parte del oriente hasta la parte del mar, Manasés…»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48:4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la cantidad correcta (Ezequiel 48:18): «…ongitud delante de la suerte santa, que son _____ mil cañas al oriente y diez mil al occ…»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setenta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noveno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48:18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(Ezequiel 48:6): «Y junto al término de _____, desde la parte del oriente hasta la parte del mar, Rubén, 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Pelatías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Berota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Efraín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48:6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Efraín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(Ezequiel 48:6): «Y junto al término de _____, desde la parte del oriente hasta la parte del mar, Rubén, 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48:6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Ezequiel 48:8, ¿qué nombre falta? «Y junto al término de _____, desde la parte del oriente hasta la parte del mar, será la…»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Leví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48:8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Ezequiel 48:8, ¿qué nombre falta? «Y junto al término de _____, desde la parte del oriente hasta la parte del mar, será la…»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48:8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Ezequiel 48:11? «Los sacerdotes santificados de los hijos de _____, que guardaron mi observancia, que no…»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Hazar-enán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Sadoc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48:11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Sadoc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Ezequiel 48:11? «Los sacerdotes santificados de los hijos de _____, que guardaron mi observancia, que no…»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48:11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la cantidad correcta (Ezequiel 48:13): «…l término de los sacerdotes, de veinticinco _____ cañas de longitud, y de diez mil de an…»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dieciocho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48:13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la cantidad correcta (Ezequiel 48:13): «…l término de los sacerdotes, de veinticinco _____ cañas de longitud, y de diez mil de an…»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48:13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Ezequiel 48:15, ¿qué número o cantidad falta? «Y las _____ mil cañas de anchura que quedan de las veinticinco mil, serán profanas, para…»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catorce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48:15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Ezequiel 48:15, ¿qué número o cantidad falta? «Y las _____ mil cañas de anchura que quedan de las veinticinco mil, serán profanas, para…»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48:15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la cantidad correcta (Ezequiel 48:18): «…ongitud delante de la suerte santa, que son _____ mil cañas al oriente y diez mil al occ…»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48:18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Ezequiel 48: El Señor está allí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Ezequiel 48:35, ¿qué número o cantidad falta? «En derredor tendrá _____ mil cañas . Y el nombre de la ciudad desde aquel día será EL SE…»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cuarenta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primero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dieciocho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48:35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dieciocho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Ezequiel 48:35, ¿qué número o cantidad falta? «En derredor tendrá _____ mil cañas . Y el nombre de la ciudad desde aquel día será EL SE…»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48:35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cantidad completa Ezequiel 48:9? «…éis para el SEÑOR, será de longitud de veinticinco _____ cañas , y de diez mil de ancho.»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veinte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48:9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cantidad completa Ezequiel 48:9? «…éis para el SEÑOR, será de longitud de veinticinco _____ cañas , y de diez mil de ancho.»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48:9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Ezequiel 48: El Señor está allí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