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Ezequiel 47: El río que da vida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el nombre correcto (Ezequiel 47:17): «Y será el término del norte desde el mar de _____ al término de Damasco al norte, y al 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Hazar-enán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Benjamín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Azur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Jaazanías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47:17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Hazar-enán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(Ezequiel 47:17): «Y será el término del norte desde el mar de _____ al término de Damasco al norte, y al 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47:17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Ezequiel 47:4, ¿qué número o cantidad falta? «Y midió otros _____, y me hizo pasar por las aguas hasta las rodillas. Midió luego otros…»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cuarto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setenta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catorce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47:4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Ezequiel 47:4, ¿qué número o cantidad falta? «Y midió otros _____, y me hizo pasar por las aguas hasta las rodillas. Midió luego otros…»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47:4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cantidad completa Ezequiel 47:9? «…e nadare por dondequiera que entraren estos _____ rios, vivirá; y habrá muchos peces en…»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duodécimo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veinte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treinta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47:9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cantidad completa Ezequiel 47:9? «…e nadare por dondequiera que entraren estos _____ rios, vivirá; y habrá muchos peces en…»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47:9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el nombre correcto (Ezequiel 47:15): «…la tierra hacia la parte del norte; desde el gran mar, camino de _____ viniendo a Zedad;»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En-eglaim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Galaad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Tarsis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Hetlón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47:15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Hetlón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(Ezequiel 47:15): «…la tierra hacia la parte del norte; desde el gran mar, camino de _____ viniendo a Zedad;»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47:15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Ezequiel 47:20, ¿qué nombre falta? «…ar será el término hasta en derecho para venir a _____; éste será el lado del occidente.»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Hamat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Galaad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Sidón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47:20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Hamat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Ezequiel 47:20, ¿qué nombre falta? «…ar será el término hasta en derecho para venir a _____; éste será el lado del occidente.»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47:20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palabra completa Ezequiel 47:1? «Me hizo _____ luego a la entrada de la Casa; y he aquí aguas que salían de debajo del um…»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tornar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hiciere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juicio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robado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47:1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palabra completa Ezequiel 47:2? «Y me sacó por el _____ de la puerta del norte, y me hizo rodear por el camino fuera de 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dichas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camino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corran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quiero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47:2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camino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palabra completa Ezequiel 47:2? «Y me sacó por el _____ de la puerta del norte, y me hizo rodear por el camino fuera de 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47:2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la cantidad correcta (Ezequiel 47:5): «Y midió otros _____, e iba ya el río que yo no podía pasar, porque las aguas se habían 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once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47:5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la cantidad correcta (Ezequiel 47:5): «Y midió otros _____, e iba ya el río que yo no podía pasar, porque las aguas se habían 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47:5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Ezequiel 47:8, ¿qué palabra falta? «Y me dijo: Estas aguas salen a la _____ del oriente, y descenderán al desierto, y entrar…»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estuve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alguno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Reprime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región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47:8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región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Ezequiel 47:8, ¿qué palabra falta? «Y me dijo: Estas aguas salen a la _____ del oriente, y descenderán al desierto, y entrar…»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47:8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palabra completa Ezequiel 47:11? «Sus _____ y sus lagunas no se sanarán; quedarán para salinas.»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charcos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rodillas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cámara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cubierta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47:11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charcos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palabra completa Ezequiel 47:11? «Sus _____ y sus lagunas no se sanarán; quedarán para salinas.»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47:11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el nombre correcto (Ezequiel 47:13): «…o en que partiréis la tierra en heredad entre las doce tribus de _____: José dos partes.»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Babilonia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Aser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José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47:13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(Ezequiel 47:13): «…o en que partiréis la tierra en heredad entre las doce tribus de _____: José dos partes.»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47:13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tornar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palabra completa Ezequiel 47:1? «Me hizo _____ luego a la entrada de la Casa; y he aquí aguas que salían de debajo del um…»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47:1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Ezequiel 47:16, ¿qué nombre falta? «Hamat, _____, Sibraim, que está entre el término de Damasco y el término de Hamat; Hazar…»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Safán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Berota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47:16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Berota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Ezequiel 47:16, ¿qué nombre falta? «Hamat, _____, Sibraim, que está entre el término de Damasco y el término de Hamat; Hazar…»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47:16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Ezequiel 47:19? «…lado del mediodía, hacia el mediodía, desde _____ hasta las aguas de las rencillas; desd…»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Tiro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Jacob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Manasés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Tamar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47:19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Tamar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completa Ezequiel 47:19? «…lado del mediodía, hacia el mediodía, desde _____ hasta las aguas de las rencillas; desd…»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47:19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el nombre correcto (Ezequiel 47:22): «…tendréis como naturales entre los hijos de _____; echarán suertes con vosotros para her…»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Jordán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Simeón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47:22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(Ezequiel 47:22): «…tendréis como naturales entre los hijos de _____; echarán suertes con vosotros para her…»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47:22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Ezequiel 47:3, ¿qué número o cantidad falta? «…riente, tenía un cordel en su mano; y midió _____ codos, y me hizo pasar por las aguas h…»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segundo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cuarto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dieciocho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47:3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Ezequiel 47:3, ¿qué número o cantidad falta? «…riente, tenía un cordel en su mano; y midió _____ codos, y me hizo pasar por las aguas h…»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47:3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palabra completa Ezequiel 47:6? «…jo: ¿Has visto, hijo de hombre? Después me llevó, y me hizo _____ por la ribera del río.»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entrarán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consumidas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tornar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bestias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47:6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tornar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palabra completa Ezequiel 47:6? «…jo: ¿Has visto, hijo de hombre? Después me llevó, y me hizo _____ por la ribera del río.»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47:6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la cantidad correcta (Ezequiel 47:12): «Y junto al arroyo, en su ribera de _____ parte y de otra, crecerá todo árbol de fruto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catorce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setenta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segundo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47:12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el nombre correcto (Ezequiel 47:10): «…que junto a él estarán pescadores; y desde _____ hasta En-eglaim será tendedero de rede…»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Tamuz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Galaad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En-gadi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47:10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En-gadi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(Ezequiel 47:10): «…que junto a él estarán pescadores; y desde _____ hasta En-eglaim será tendedero de rede…»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47:10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Ezequiel 47: El río que da vida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la cantidad correcta (Ezequiel 47:12): «Y junto al arroyo, en su ribera de _____ parte y de otra, crecerá todo árbol de fruto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47:12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Ezequiel 47:23, ¿qué palabra falta? «Y será que en la tribu en que _____ el extranjero, allí le daréis su heredad, dijo el Se…»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desnudo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menesteroso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peregrinare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cometió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47:23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peregrinare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Ezequiel 47:23, ¿qué palabra falta? «Y será que en la tribu en que _____ el extranjero, allí le daréis su heredad, dijo el Se…»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47:23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palabra completa Ezequiel 47:7? «Y _____ yo, he aquí en la ribera del río había muchísimos árboles por un lado y el otro.»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aumento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piedras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descender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tornando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47:7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tornando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palabra completa Ezequiel 47:7? «Y _____ yo, he aquí en la ribera del río había muchísimos árboles por un lado y el otro.»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47:7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Ezequiel 47: El río que da vida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