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40: La visión del nuevo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(Ezequiel 40:37): «…s caían afuera al atrio, con palmas en cada _____ de sus postes de una parte y otra; y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40:37): «…s caían afuera al atrio, con palmas en cada _____ de sus postes de una parte y otra; y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40:7, ¿qué número o cantidad falta? «Y cada cámara tenía _____ caña de largo, y una caña de ancho; y entre las cámaras dejó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40:7, ¿qué número o cantidad falta? «Y cada cámara tenía _____ caña de largo, y una caña de ancho; y entre las cámaras dejó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Ezequiel 40:19? «…a la delantera del atrio interior por fuera, de _____ codos hacia el oriente y el norte.»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sexto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40:19? «…a la delantera del atrio interior por fuera, de _____ codos hacia el oriente y el norte.»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(Ezequiel 40:31): «…s caían afuera al atrio, con palmas en cada _____ de sus postes; y sus gradas eran de oc…»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40:31): «…s caían afuera al atrio, con palmas en cada _____ de sus postes; y sus gradas eran de oc…»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40:43, ¿qué palabra falta? «Y _____ , ganchos de un palmo, dispuestos por todo alrededor; y sobre las mesas la carne…»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dentro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menstruosa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Contaminad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avergonzadas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40:43, ¿qué palabra falta? «Y _____ , ganchos de un palmo, dispuestos por todo alrededor; y sobre las mesas la carne…»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Ezequiel 40:1? «…tro cautiverio, al principio del año, a los _____ del mes, a los catorce años después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noveno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Ezequiel 40:4? «…para que yo te las mostrase eres traído aquí. Cuenta todo lo que ves a la Casa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Ezequiel 40:4? «…para que yo te las mostrase eres traído aquí. Cuenta todo lo que ves a la Casa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(Ezequiel 40:10): «Y la puerta hacia el oriente tenía _____ cámaras de cada lado, todas tres de una medida…»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40:10): «Y la puerta hacia el oriente tenía _____ cámaras de cada lado, todas tres de una medida…»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40:16, ¿qué palabra falta? «Y había _____ estrechas en las cámaras, y en sus portales por dentro de la puerta alrede…»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tendréis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Contaminad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ventanas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ventanas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40:16, ¿qué palabra falta? «Y había _____ estrechas en las cámaras, y en sus portales por dentro de la puerta alrede…»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Ezequiel 40:22? «…staba hacia el oriente; y subían a ella por _____ gradas; y delante de ellas estaban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40:22? «…staba hacia el oriente; y subían a ella por _____ gradas; y delante de ellas estaban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(Ezequiel 40:28): «Me metió después en el atrio de más _____ a la puerta del mediodía, y midió la puerta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desiertos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adentro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40:28): «Me metió después en el atrio de más _____ a la puerta del mediodía, y midió la puerta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40:1? «…tro cautiverio, al principio del año, a los _____ del mes, a los catorce años después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40:34, ¿qué número o cantidad falta? «…s caían afuera al atrio, con palmas en cada _____ de sus postes de una parte y otra; y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décimo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noveno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40:34, ¿qué número o cantidad falta? «…s caían afuera al atrio, con palmas en cada _____ de sus postes de una parte y otra; y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Ezequiel 40:40? «…a la entrada de la puerta del norte, había _____ mesas; y al otro lado que estaba a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cantidad completa Ezequiel 40:40? «…a la entrada de la puerta del norte, había _____ mesas; y al otro lado que estaba a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(Ezequiel 40:46): «…la guarda del altar; éstos son los hijos de _____, los cuales son llamados de los hijos…»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Sadoc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En-eglaim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Sadoc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(Ezequiel 40:46): «…la guarda del altar; éstos son los hijos de _____, los cuales son llamados de los hijos…»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40:3, ¿qué número o cantidad falta? «…ce, y tenía un cordel de lino en su mano, y _____ caña de medir; y él estaba a la puerta…»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40:3, ¿qué número o cantidad falta? «…ce, y tenía un cordel de lino en su mano, y _____ caña de medir; y él estaba a la puerta…»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Ezequiel 40:5? «…ir que aquel varón tenía en la mano, era de _____ codos, de a codo y palmo; y midió la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40:5? «…ir que aquel varón tenía en la mano, era de _____ codos, de a codo y palmo; y midió la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(Ezequiel 40:25): «…las ventanas ya dichas ; la longitud era de _____ codos, y la anchura de veinticinco cod…»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(Ezequiel 40:9): «Midió luego la entrada del portal, de _____ codos, y sus postes de dos codos; y la entra…»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40:9): «Midió luego la entrada del portal, de _____ codos, y sus postes de dos codos; y la entra…»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40:11, ¿qué número o cantidad falta? «…ó la anchura de la entrada de la puerta, de _____ codos; la longitud del portal de trece…»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duodécimo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noveno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40:11, ¿qué número o cantidad falta? «…ó la anchura de la entrada de la puerta, de _____ codos; la longitud del portal de trece…»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Ezequiel 40:15? «…erta de la entrada hasta la delantera de la entrada de la puerta de dentro, _____ codos.»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Ezequiel 40:15? «…erta de la entrada hasta la delantera de la entrada de la puerta de dentro, _____ codos.»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(Ezequiel 40:17): «…estimiento del piso hecho al atrio todo en derredor; _____ cámaras había en aquel atrio.»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treinta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40:17): «…estimiento del piso hecho al atrio todo en derredor; _____ cámaras había en aquel atrio.»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40:21, ¿qué número o cantidad falta? «Y sus cámaras eran _____ de una parte, y tres de otra, y sus postes y sus arcos eran com…»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noveno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40:21, ¿qué número o cantidad falta? «Y sus cámaras eran _____ de una parte, y tres de otra, y sus postes y sus arcos eran com…»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(Ezequiel 40:25): «…las ventanas ya dichas ; la longitud era de _____ codos, y la anchura de veinticinco cod…»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40: La visión del nuevo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40:49, ¿qué número o cantidad falta? «La longitud de la portada, _____ codos, y la anchura once codos, al cual subían por grad…»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40:49, ¿qué número o cantidad falta? «La longitud de la portada, _____ codos, y la anchura once codos, al cual subían por grad…»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Ezequiel 40:13? «Y midió la puerta desde el techo de _____ cámara hasta el techo de la otra, veinticinco…»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40:13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cantidad completa Ezequiel 40:13? «Y midió la puerta desde el techo de _____ cámara hasta el techo de la otra, veinticinco…»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40:13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40: La visión del nuevo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