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36-37: Corazón nuevo y huesos secos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volvería a multiplicarse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Personas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volvería a multiplicarse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Israel al habitar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contaminó con sus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contaminó con sus caminos y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Israel al habitar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derramó Dios su ira y dispersó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sangre e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derramó Dios su ira y dispersó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causa de quién actuaría Dios al restaurar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su santo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causa de quién actuaría Dios al restaurar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demostraría Dios al santificar su gran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Quitaría el de piedra y pondría uno de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las naciones sabrían que él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demostraría Dios al santificar su gran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profetizar Ezequiel al comenzar el capítulo 36?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recogería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medio de ellos 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todas las naciones y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todas las naciones y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recogería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rociaría Dios para limpiar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pondría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Agua limpia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rociaría Dios para limpiar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sería limpiado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inmundicias e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inmundicias e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sería limpiado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corazón daría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pacto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corazón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corazón daría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corazón quitaría y cuál pondría?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Quitaría el de piedra y pondría uno de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Quitaría el de piedra y pondría uno de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corazón quitaría y cuál pondría?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montes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profetizar Ezequiel al comenzar el capítulo 36?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pondría Dios dentro de su pueblo para hacerlo 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pondría Dios dentro de su pueblo para hacerlo 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relación restauraría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contaminó con sus caminos y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todas las naciones y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Ellos serían su pueblo y él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restauraría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multiplicaría Dios para quitar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medio de ellos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fruto de árboles y campos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multiplicaría Dios para quitar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recordarían con vergüenza después de la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malos caminos y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recordarían con vergüenza después de la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¿Como qué jardín quedarían las ciudades antes desoladas?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el huerto de Edén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jardín quedarían las ciudades antes desoladas?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dicho el enemigo acerca de las alturas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llenarían de gente las ciudades vacías?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Jerusalén de rebaños en sus fiestas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llenarían de gente las ciudades vacías?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llenaba 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Huesos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llenaba 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estaban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Muy secos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Muy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preguntó Dios a Ezequiel acerca de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¿Podrán vivir estos huesos?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Dios a Ezequiel acerca de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Ezequiel a la pregunta?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inmundicias e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Señor Dios, tú lo sabes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Ezequiel a la pregunta?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serían su posesión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dicho el enemigo acerca de las alturas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profetizar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huesos secos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huesos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profetizar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apareció primero sobre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Tendones, carne y piel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apareció primero sobre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faltaba todavía en los cuerpos formados?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Muy secos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faltaba todavía en los cuerpos formados?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cuántos vientos debía venir el aliento?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los cuatro vientos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cuántos vientos debía venir el aliento?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convirtieron los cuerpos al recibir aliento?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 ejército muy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convirtieron los cuerpos al recibir aliento?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nación había tomado la tierra con gozo y desprecio?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representaban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toda la casa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representaban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decía Israel acerca de su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Quitaría el de piedra y pondría uno de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Nuestros huesos se secaron y nuestra esperanza pereció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Nuestros huesos se secaron y nuestra esperanza pereció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decía Israel acerca de su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abriría Dios para sacar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sepulcros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abriría Dios para sacar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pondría Dios en ellos para que vivieran?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pondría Dios en ellos para que vivieran?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nombres debían escribirse en los palos?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 y José-Efraín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nombres debían escribirse en los palos?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nación había tomado la tierra con gozo y desprecio?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convertirían los dos palos en la mano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uno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convertirían los dos palos en la mano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representaba unir los palos?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37:19-22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Reunir a Judá e Israel como una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 unir los palos?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37:19-22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reyes gobernarían al pueblo reunido?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solo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reyes gobernarían al pueblo reunido?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sería su pastor y príncipe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David, siervo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sería su pastor y príncipe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pacto eterno haría Dios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pacto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pacto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pacto eterno haría Dios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producirían nuevamente los montes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pondría Dios su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todas las naciones y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medio de ellos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37:26-28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medio de ellos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pondría Dios su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37:26-28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36-37: Corazón nuevo y huesos secos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Ramas y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producirían nuevamente los montes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36-37: Corazón nuevo y huesos secos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