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34: El Pastor verdadero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(Ezequiel 34:23): «…un pastor, y él las apacentará; a mi siervo _____: él las apacentará, y él les será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34:23): «…un pastor, y él las apacentará; a mi siervo _____: él las apacentará, y él les será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34:5, ¿qué palabra falta? «y están _____ por falta de pastor; y fueron para ser comidas de toda bestia del campo,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derramadas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proporción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derramadas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34:5, ¿qué palabra falta? «y están _____ por falta de pastor; y fueron para ser comidas de toda bestia del campo,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34:12? «Como _____ su rebaño el pastor el día que está en medio de sus ovejas esparcidas, así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visitadores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reconoce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34:12? «Como _____ su rebaño el pastor el día que está en medio de sus ovejas esparcidas, así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34:20): «…así les dijo el Señor DIOS: He aquí, yo, yo _____ entre la oveja gruesa y la oveja flaca…»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juzgaré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juzgaré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34:20): «…así les dijo el Señor DIOS: He aquí, yo, yo _____ entre la oveja gruesa y la oveja flaca…»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34:27, ¿qué palabra falta? «…dará su fruto, y la tierra dará su fruto, y _____ sobre su tierra seguramente; y sabrán…»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derramó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observancia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34:27, ¿qué palabra falta? «…dará su fruto, y la tierra dará su fruto, y _____ sobre su tierra seguramente; y sabrán…»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Ezequiel 34:1?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esplendor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soberbia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34:3? «_____ la leche, y os vestís de la lana; la gruesa degolláis, no apacentáis las ovejas.»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34:3? «_____ la leche, y os vestís de la lana; la gruesa degolláis, no apacentáis las ovejas.»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(Ezequiel 34:7): «Por tanto, _____, oíd Palabra del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(Ezequiel 34:7): «Por tanto, _____, oíd Palabra del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34:10, ¿qué palabra falta? «Así dijo el Señor DIOS: He aquí, yo a los _____; y requeriré mis ovejas de su mano, y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sirven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avisares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34:10, ¿qué palabra falta? «Así dijo el Señor DIOS: He aquí, yo a los _____; y requeriré mis ovejas de su mano, y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Ezequiel 34:14? «…os las apacentaré, y en los altos montes de _____ será su majada; allí dormirán en buena…»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Haurán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Ezequiel 34:14? «…os las apacentaré, y en los altos montes de _____ será su majada; allí dormirán en buena…»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34:18): «¿Os es poco que _____ los buenos pastos, sino que también holláis con vuestros pies lo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alzando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claman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liviana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34:18): «¿Os es poco que _____ los buenos pastos, sino que también holláis con vuestros pies lo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34:22, ¿qué palabra falta? «Yo _____ a mis ovejas, y nunca más serán en rapiña; y juzgaré entre oveja y oveja.»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salvaré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Ezequiel 34:22, ¿qué palabra falta? «Yo _____ a mis ovejas, y nunca más serán en rapiña; y juzgaré entre oveja y oveja.»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34:25? «Y _____ con ellos pacto de paz, y haré cesar de la tierra las malas bestias; y habitarán…»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endechas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estableceré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estableceré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34:25? «Y _____ con ellos pacto de paz, y haré cesar de la tierra las malas bestias; y habitarán…»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(Ezequiel 34:29): «Y les despertaré _____ Planta por nombre, y no más serán consumidas de hambre en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(Ezequiel 34:29): «Y les despertaré _____ Planta por nombre, y no más serán consumidas de hambre en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34:2, ¿qué nombre falta? «…de hombre, profetiza contra los pastores de _____; profetiza, y diles a los pastores: 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Hazar-enán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34:2, ¿qué nombre falta? «…de hombre, profetiza contra los pastores de _____; profetiza, y diles a los pastores: 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34:4? «No _____ las flacas, ni curasteis la enferma; no ligasteis la perniquebrada, ni tornaste…»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fortalecisteis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torcidos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fortalecisteis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34:4? «No _____ las flacas, ni curasteis la enferma; no ligasteis la perniquebrada, ni tornaste…»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34:16): «Yo _____ la perdida, y tornaré la amontada, y ligaré la perniquebrada, y fortaleceré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coyundas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estorbo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34:6): «Y _____ perdidas mis ovejas por todos los montes, y en todo collado alto; y en toda la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ribera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curasteis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anduvieron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anduvieron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34:6): «Y _____ perdidas mis ovejas por todos los montes, y en todo collado alto; y en toda la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34:8, ¿qué palabra falta? «Vivo yo, dijo el Señor DIOS, que por _____ mi rebaño fue para ser robado, y mis ovejas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adquirido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pondré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34:8, ¿qué palabra falta? «Vivo yo, dijo el Señor DIOS, que por _____ mi rebaño fue para ser robado, y mis ovejas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34:11? «Porque así dijo el Señor DIOS: He aquí yo, yo _____ mis ovejas, y las reconoceré.»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contaminaciones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requeriré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requeriré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34:11? «Porque así dijo el Señor DIOS: He aquí yo, yo _____ mis ovejas, y las reconoceré.»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34: El Pastor verdadero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buscaré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34:16): «Yo _____ la perdida, y tornaré la amontada, y ligaré la perniquebrada, y fortaleceré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34:31, ¿qué palabra falta? «Y _____, ovejas mías, ovejas de mi pasto, hombres sois, y yo vuestro Dios,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vueltas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vosotras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limpiaste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vosotras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34:31, ¿qué palabra falta? «Y _____, ovejas mías, ovejas de mi pasto, hombres sois, y yo vuestro Dios,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Ezequiel 34:9? «por tanto, oh _____, oíd palabra del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estrechas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34:9? «por tanto, oh _____, oíd palabra del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34: El Pastor verdadero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