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Ezequiel 33: El deber del centinela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(Ezequiel 33:25): «…tanto, diles: Así dijo el Señor DIOS: ¿Con _____ comeréis, y a vuestros ídolos alzaréis…»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sangre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machos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fuiste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palabras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(Ezequiel 33:25): «…tanto, diles: Así dijo el Señor DIOS: ¿Con _____ comeréis, y a vuestros ídolos alzaréis…»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Ezequiel 33:5, ¿qué palabra falta? «El _____ del shofar oyó, y no se apercibió; su sangre será sobre él; mas el que se aperc…»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gruesa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sonido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cabeza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rebozo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sonido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33:5, ¿qué palabra falta? «El _____ del shofar oyó, y no se apercibió; su sangre será sobre él; mas el que se aperc…»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Ezequiel 33:13? «Diciendo yo al justo: De _____ vivirá, y él confiado en su justicia hiciere iniquidad,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apacentadas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querubines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cierto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escogidos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Ezequiel 33:13? «Diciendo yo al justo: De _____ vivirá, y él confiado en su justicia hiciere iniquidad,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(Ezequiel 33:21): «…s cinco del mes, que vino a mí un escapado de _____, diciendo: La ciudad ha sido herida.»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Jaazanías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(Ezequiel 33:21): «…s cinco del mes, que vino a mí un escapado de _____, diciendo: La ciudad ha sido herida.»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Ezequiel 33:29, ¿qué palabra falta? «Y _____ que yo soy el SEÑOR, cuando pusiere la tierra en soledad y desierto, por todas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sabrán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haciendo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llegado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viniendo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sabrán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33:29, ¿qué palabra falta? «Y _____ que yo soy el SEÑOR, cuando pusiere la tierra en soledad y desierto, por todas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palabra completa Ezequiel 33:1? «Y vino _____ del SEÑOR a mí,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Palabra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cabezas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echado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extraños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Ezequiel 33:3? «y él viere venir la _____ sobre la tierra, y tocare shofar, y avisare al pueblo;»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edificio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derecho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sentado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Ezequiel 33:3? «y él viere venir la _____ sobre la tierra, y tocare shofar, y avisare al pueblo;»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(Ezequiel 33:7): «…e, yo te he puesto por atalaya a la Casa de _____, y oirás la palabra de mi boca, y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En-eglaim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(Ezequiel 33:7): «…e, yo te he puesto por atalaya a la Casa de _____, y oirás la palabra de mi boca, y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Ezequiel 33:11, ¿qué nombre falta? «…viva. Volveos, volveos de vuestros malos caminos, ¿y por qué moriréis, oh Casa de _____?»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Sadoc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Damasco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Safán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33:11, ¿qué nombre falta? «…viva. Volveos, volveos de vuestros malos caminos, ¿y por qué moriréis, oh Casa de _____?»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Ezequiel 33:15? «Si el impío _____ la prenda, devolviere lo que hubiere robado, caminare en las ordenanza…»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restituyere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mañana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morirán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restituyere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Ezequiel 33:15? «Si el impío _____ la prenda, devolviere lo que hubiere robado, caminare en las ordenanza…»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(Ezequiel 33:19): «Y cuando el impío se _____ de su impiedad, e hiciere juicio y justicia, vivirá por ello.»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justicias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apartare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restituyere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robado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apartare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(Ezequiel 33:19): «Y cuando el impío se _____ de su impiedad, e hiciere juicio y justicia, vivirá por ello.»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Ezequiel 33:1? «Y vino _____ del SEÑOR a mí,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Según Ezequiel 33:23, ¿qué palabra falta? «Y vino _____ del SEÑOR a mí,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sacrificio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pecados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Palabra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esplendor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Ezequiel 33:23, ¿qué palabra falta? «Y vino _____ del SEÑOR a mí,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Ezequiel 33:27? «…IOS: Vivo yo, que los que están en aquellos _____ caerán a cuchillo, y al que está sobre…»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tinieblas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prevaricó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nublado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asolamientos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asolamientos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Ezequiel 33:27? «…IOS: Vivo yo, que los que están en aquellos _____ caerán a cuchillo, y al que está sobre…»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(Ezequiel 33:31): «Y _____ a ti como viene el pueblo, y se estarán delante de ti, mi pueblo, y oirán tus pa…»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vendrán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ventanas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rodillas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cumplan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vendrán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(Ezequiel 33:31): «Y _____ a ti como viene el pueblo, y se estarán delante de ti, mi pueblo, y oirán tus pa…»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Ezequiel 33:2, ¿qué palabra falta? «…a a los hijos de tu pueblo, y diles: Cuando _____ yo espada sobre la tierra, y el pueblo…»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menstruosa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trajere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puesto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príncipes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trajere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33:2, ¿qué palabra falta? «…a a los hijos de tu pueblo, y diles: Cuando _____ yo espada sobre la tierra, y el pueblo…»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Ezequiel 33:4? «_____ que oyere el sonido del shofar, y no se apercibiere, y viniendo la espada lo tomar…»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estarán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caminaba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cualquiera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guedejas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cualquiera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Ezequiel 33:4? «_____ que oyere el sonido del shofar, y no se apercibiere, y viniendo la espada lo tomar…»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(Ezequiel 33:18): «Cuando el justo se _____ de su justicia, e hiciere iniquidad, morirá por ello.»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Hazar-haticón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apartare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destruir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cometido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correctamente (Ezequiel 33:6): «Pero si el _____ viere venir la espada, y no tocare el shofar, y el pueblo no se apercib…»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resplandor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pintadas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atalaya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atalaya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(Ezequiel 33:6): «Pero si el _____ viere venir la espada, y no tocare el shofar, y el pueblo no se apercib…»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Ezequiel 33:8, ¿qué palabra falta? «Diciendo yo al impío: Impío, de _____ morirás; si tú no hablares para que se guarde el 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morirá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llegaren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rostro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33:8, ¿qué palabra falta? «Diciendo yo al impío: Impío, de _____ morirás; si tú no hablares para que se guarde el 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Ezequiel 33:10? «Tú, pues, hijo de hombre, di a la Casa de _____: Vosotros habéis hablado así, diciendo…»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Sadoc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Ezequiel 33:10? «Tú, pues, hijo de hombre, di a la Casa de _____: Vosotros habéis hablado así, diciendo…»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Ezequiel 33: El deber del centinela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apartare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(Ezequiel 33:18): «Cuando el justo se _____ de su justicia, e hiciere iniquidad, morirá por ello.»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Ezequiel 33:33, ¿qué palabra falta? «Pero cuando ello _____ (he aquí viene), sabrán que hubo profeta entre ellos.»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mostró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viniere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limpiaste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viniere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Ezequiel 33:33, ¿qué palabra falta? «Pero cuando ello _____ (he aquí viene), sabrán que hubo profeta entre ellos.»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Ezequiel 33:9? «Y si tú _____ al impío de su camino para que de él se aparte, y él no se apartare de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pastor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miraba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avisares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Ezequiel 33:9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avisares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Ezequiel 33:9? «Y si tú _____ al impío de su camino para que de él se aparte, y él no se apartare de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Ezequiel 33:9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Ezequiel 33: El deber del centinela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