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28: El príncipe de Tiro y el querubín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(Ezequiel 28:20):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endechando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(Ezequiel 28:20):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28:4, ¿qué palabra falta? «con tu _____ y con tu prudencia te has juntado riquezas, y has adquirido oro y plata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pusiere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28:4, ¿qué palabra falta? «con tu _____ y con tu prudencia te has juntado riquezas, y has adquirido oro y plata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28:10? «De _____ de incircuncisos morirás por mano de extraños; porque yo he hablado, dijo 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niebla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28:10? «De _____ de incircuncisos morirás por mano de extraños; porque yo he hablado, dijo 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(Ezequiel 28:17): «Se _____ tu corazón a causa de tu hermosura, corrompiste tu sabiduría a causa de tu resp…»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perversa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enalteció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enalteció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28:17): «Se _____ tu corazón a causa de tu hermosura, corrompiste tu sabiduría a causa de tu resp…»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28:23, ¿qué palabra falta? «Y _____ a ella pestilencia y sangre en sus plazas; y caerán muertos en medio de ella;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acabado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rebelare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herramientas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enviaré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28:23, ¿qué palabra falta? «Y _____ a ella pestilencia y sangre en sus plazas; y caerán muertos en medio de ella;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Ezequiel 28:1?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nosotros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devorarán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tendréis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Ezequiel 28:3? «he aquí que tú eres más sabio que _____; no hay secreto que ellos te puedan ocultar;»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Pelatías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Ezequiel 28:3? «he aquí que tú eres más sabio que _____; no hay secreto que ellos te puedan ocultar;»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(Ezequiel 28:6): «Por tanto, así dijo el Señor DIOS: Por _____ pusiste tu corazón como corazón de Dios,»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asolamientos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enaltecido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curasteis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28:6): «Por tanto, así dijo el Señor DIOS: Por _____ pusiste tu corazón como corazón de Dios,»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28:9, ¿qué palabra falta? «¿Por _____ hablarás delante de tu matador, diciendo: Yo soy dios? Tú, hombre serás , y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peregrinan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28:9, ¿qué palabra falta? «¿Por _____ hablarás delante de tu matador, diciendo: Yo soy dios? Tú, hombre serás , y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Ezequiel 28:12? «…de hombre, levanta endechas sobre el rey de _____, y dile: Así dijo el Señor DIOS: Tú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Ezequiel 28:12? «…de hombre, levanta endechas sobre el rey de _____, y dile: Así dijo el Señor DIOS: Tú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(Ezequiel 28:15): «_____ eras en todos tus caminos desde el día que fuiste creado, hasta que se halló en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pusiste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Perfecto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ligaré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28:15): «_____ eras en todos tus caminos desde el día que fuiste creado, hasta que se halló en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28:1?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28:18, ¿qué palabra falta? «Con la _____ de tus maldades, y con la iniquidad de tu contratación ensuciaste tu santua…»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pondrán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despojó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28:18, ¿qué palabra falta? «Con la _____ de tus maldades, y con la iniquidad de tu contratación ensuciaste tu santua…»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Ezequiel 28:21? «Hijo de hombre, pon tu rostro hacia _____, y profetiza contra ella;»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Pelatías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Ezequiel 28:21? «Hijo de hombre, pon tu rostro hacia _____, y profetiza contra ella;»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(Ezequiel 28:24): «Y nunca más será a la Casa de _____ espino que le punce, ni espino que le dé dolor, en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28:24): «Y nunca más será a la Casa de _____ espino que le punce, ni espino que le dé dolor, en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28:2, ¿qué nombre falta? «Hijo de hombre, di al príncipe de _____: Así dijo el Señor DIOS: Por cuanto se enalteció…»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28:2, ¿qué nombre falta? «Hijo de hombre, di al príncipe de _____: Así dijo el Señor DIOS: Por cuanto se enalteció…»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28:5? «con la _____ de tu sabiduría en tu contratación has multiplicado tus riquezas; y a causa…»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vestís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esparcidos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grandeza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fuistes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grandeza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28:5? «con la _____ de tu sabiduría en tu contratación has multiplicado tus riquezas; y a causa…»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(Ezequiel 28:13): «En _____, en el huerto de Dios estuviste; toda piedra preciosa fue tu vestidura; el sard…»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Haurán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(Ezequiel 28:8): «A la huesa te harán _____, y morirás de la muerte de los que mueren en medio de los mare…»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sonido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profetiza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partición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descender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descender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28:8): «A la huesa te harán _____, y morirás de la muerte de los que mueren en medio de los mare…»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Ezequiel 28:11, ¿qué palabra falta?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tercer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Ezequiel 28:11, ¿qué palabra falta?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28:14? «Tú, _____ grande, cubierto, y yo te puse; en el santo monte de Dios estuviste; en medio…»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querubín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viviremos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levantó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querubín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28:14? «Tú, _____ grande, cubierto, y yo te puse; en el santo monte de Dios estuviste; en medio…»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28: El príncipe de Tiro y el querubín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28:13): «En _____, en el huerto de Dios estuviste; toda piedra preciosa fue tu vestidura; el sard…»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28:26, ¿qué palabra falta? «Y _____ en ella seguros, y edificarán casas, y plantarán viñas, y habitarán confiadament…»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habitarán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gemiréis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habitarán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28:26, ¿qué palabra falta? «Y _____ en ella seguros, y edificarán casas, y plantarán viñas, y habitarán confiadament…»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28:7? «por tanto, he aquí yo _____ sobre ti extraños, los fuertes de los gentiles, que desenvai…»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extranjero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consumidos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traigo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28:7? «por tanto, he aquí yo _____ sobre ti extraños, los fuertes de los gentiles, que desenvai…»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28: El príncipe de Tiro y el querubín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