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Ezequiel 24: La olla hirviente y la señal del profeta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(Ezequiel 24:21): «Di a la Casa de _____: Así dijo el Señor Dios: He aquí yo profano mi santuario, la glori…»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Berota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Tamuz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(Ezequiel 24:21): «Di a la Casa de _____: Así dijo el Señor Dios: He aquí yo profano mi santuario, la glori…»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Ezequiel 24:4, ¿qué palabra falta? «junta sus _____ de carne en ella; todas buenas piezas, pierna y espalda; llénala de hues…»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ciertamente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alguna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hoguera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piezas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24:4, ¿qué palabra falta? «junta sus _____ de carne en ella; todas buenas piezas, pierna y espalda; llénala de hues…»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Ezequiel 24:11? «_____ después la olla vacía sobre sus brasas, para que se caldee, y se queme su fondo,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sanidad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empujasteis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asentando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moriréis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asentando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Ezequiel 24:11? «_____ después la olla vacía sobre sus brasas, para que se caldee, y se queme su fondo,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(Ezequiel 24:17): «_____ el suspirar, no hagas luto de mortuorios; ata tu turbante sobre ti, y pon tus zapa…»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menosprecian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mayores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puesto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Reprime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Reprime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(Ezequiel 24:17): «_____ el suspirar, no hagas luto de mortuorios; ata tu turbante sobre ti, y pon tus zapa…»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Ezequiel 24:24, ¿qué palabra falta? «_____, pues, os será por señal; según todas las cosas que él hizo, haréis; al venir esto…»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Ezequiel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permutarán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oyéndolo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echarán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Ezequiel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24:24, ¿qué palabra falta? «_____, pues, os será por señal; según todas las cosas que él hizo, haréis; al venir esto…»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cantidad completa Ezequiel 24:1? «Y vino Palabra del SEÑOR a mí en el _____ año, en el mes décimo, a los diez del mes, dic…»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noveno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primero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cantidad completa Ezequiel 24:3? «…ábola, y diles: Así dijo el Señor DIOS: Pon _____ olla, ponla, y echa también en ella ag…»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cantidad completa Ezequiel 24:3? «…ábola, y diles: Así dijo el Señor DIOS: Pon _____ olla, ponla, y echa también en ella ag…»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(Ezequiel 24:6): «Pues así dijo el Señor DIOS: ¡Ay de la _____ de sangre, de la olla no espumada, y cuya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pueblos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encendidos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(Ezequiel 24:6): «Pues así dijo el Señor DIOS: ¡Ay de la _____ de sangre, de la olla no espumada, y cuya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Ezequiel 24:9, ¿qué palabra falta? «…or tanto, así dijo el Señor DIOS: ¡Ay de la _____ de sangre! Pues también haré yo gran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ensuciaste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ensuciarán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24:9, ¿qué palabra falta? «…or tanto, así dijo el Señor DIOS: ¡Ay de la _____ de sangre! Pues también haré yo gran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Ezequiel 24:12? «En _____ se cansó, y nunca salió de ella su mucha espuma. En fuego será su espuma consum…»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fraude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occidente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oriental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dijeron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fraude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Ezequiel 24:12? «En _____ se cansó, y nunca salió de ella su mucha espuma. En fuego será su espuma consum…»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(Ezequiel 24:16): «Hijo de hombre, he aquí que yo te quito por _____ el deseo de tus ojos; no endeches, ni…»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apacentará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comeréis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(Ezequiel 24:16): «Hijo de hombre, he aquí que yo te quito por _____ el deseo de tus ojos; no endeches, ni…»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noveno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cantidad completa Ezequiel 24:1? «Y vino Palabra del SEÑOR a mí en el _____ año, en el mes décimo, a los diez del mes, dic…»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Ezequiel 24:19, ¿qué palabra falta? «Y me dijo el pueblo: ¿No nos _____ qué nos significan estas cosas que tú haces?»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menosprecian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tribus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enseñarás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berilo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enseñarás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24:19, ¿qué palabra falta? «Y me dijo el pueblo: ¿No nos _____ qué nos significan estas cosas que tú haces?»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Ezequiel 24:22? «Y _____ de la manera que yo hice; no os cubriréis con rebozo, ni comeréis pan de hombres…»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despertaré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sembrar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Ezequiel 24:22? «Y _____ de la manera que yo hice; no os cubriréis con rebozo, ni comeréis pan de hombres…»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(Ezequiel 24:25): «Y tú, hijo de hombre, el día que yo _____ de ellos su fortaleza, el gozo de su gloria,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quitare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alzando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dejasteis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crecerá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quitare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(Ezequiel 24:25): «Y tú, hijo de hombre, el día que yo _____ de ellos su fortaleza, el gozo de su gloria,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Ezequiel 24:2, ¿qué nombre falta? «…escríbete el nombre de este día; el rey de _____ puso sitio sobre Jerusalén este mismo…»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Berota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Sibraim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24:2, ¿qué nombre falta? «…escríbete el nombre de este día; el rey de _____ puso sitio sobre Jerusalén este mismo…»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cantidad completa Ezequiel 24:5? «Toma _____ oveja escogida; y también enciende los huesos debajo de ella; haz que hierva…»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sesenta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treinta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cantidad completa Ezequiel 24:5? «Toma _____ oveja escogida; y también enciende los huesos debajo de ella; haz que hierva…»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(Ezequiel 24:14): «Yo, el SEÑOR, hablé; vine, e hice. No me _____ atrás, ni tendré misericordia, ni me arre…»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fuertes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tornaré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prevaricó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anchura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(Ezequiel 24:8): «Para hacer subir la ira para hacer _____, yo puse su sangre sobre el lugar alto de la pi…»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pastores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entrare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venganza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venganza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(Ezequiel 24:8): «Para hacer subir la ira para hacer _____, yo puse su sangre sobre el lugar alto de la pi…»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Ezequiel 24:10, ¿qué palabra falta? «_____ la leña, encendiendo el fuego, para consumir la carne, y hacer la salsa; y los hue…»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multiplicando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adonde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turbante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multiplicando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24:10, ¿qué palabra falta? «_____ la leña, encendiendo el fuego, para consumir la carne, y hacer la salsa; y los hue…»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Ezequiel 24:13? «En tu _____ perversa padecerás , porque te limpié, y tú no te limpiaste de tu suciedad…»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suciedad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preciosa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frente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suciedad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Ezequiel 24:13? «En tu _____ perversa padecerás , porque te limpié, y tú no te limpiaste de tu suciedad…»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Ezequiel 24: La olla hirviente y la señal del profeta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tornaré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(Ezequiel 24:14): «Yo, el SEÑOR, hablé; vine, e hice. No me _____ atrás, ni tendré misericordia, ni me arre…»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Ezequiel 24:27, ¿qué palabra falta? «En aquel día se _____ tu boca para hablar con el escapado, y hablarás, y no estarás más…»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lugares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soberbia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abrirá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columnas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abrirá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Ezequiel 24:27, ¿qué palabra falta? «En aquel día se _____ tu boca para hablar con el escapado, y hablarás, y no estarás más…»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palabra completa Ezequiel 24:7? «Porque su _____ fue en medio de ella; sobre la cima de la piedra la puso; no la derramó…»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violentamente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ganchos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endechas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Ezequiel 24:7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palabra completa Ezequiel 24:7? «Porque su _____ fue en medio de ella; sobre la cima de la piedra la puso; no la derramó…»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Ezequiel 24:7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24: La olla hirviente y la señal del profeta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