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2-3: El profeta y el rollo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Dios el rostro y el corazón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Dios el rostro y el corazón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decir Ezequiel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Así ha dicho el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decir Ezequiel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sabría el pueblo aunque no escuchara?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Ellos sí lo habrían escuchado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hubo profeta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sabría el pueblo aunque no escuchara?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debía temer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palabras y rostros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debía temer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peligros comparó Dios a los rebeldes?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espinos, cardos y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peligros comparó Dios a los rebeldes?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Dios repetidamente 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Ezequiel escucharan o 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Hablar las palabras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escucharan o 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evitar Ezequiel personalmente?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 rebelde como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evitar Ezequiel personalmente?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extendido delante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manto de pelo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piedra pesada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rollo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rollo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extendido delante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lados estaba escrito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delante y por detrás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lados estaba escrito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 escrito en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Lamentos, gemidos y 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escrito en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Hijo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Dios repetidamente 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Ezequiel con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Comerlo y luego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con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sabía el rollo en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sabía el rollo en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¿Era enviado Ezequiel a un pueblo de idioma desconocido?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No, era enviado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¿Era enviado Ezequiel a un pueblo de idioma desconocido?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Dios que habría ocurrido si lo enviaba a pueblos extranjeros?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Ellos sí lo habrían escuchado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Ellos sí lo habrían escuchado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que habría ocurrido si lo enviaba a pueblos extranjeros?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Israel no escucharía a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quería escuchar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quería escuchar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Israel no escucharía a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Ezequiel para escuchar al que hablaba?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haría Dios el rostro y la frente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espinos, cardos y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Fuertes contra la dureza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haría Dios el rostro y la frente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¿Más dura que qué piedra sería su frente?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dura que el pedernal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Lamentos, gemidos y ayes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Más dura que el pedernal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¿Más dura que qué piedra sería su frente?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recibir primero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 corazón y sus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recibir primero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debía hablar entre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humildes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hijos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hablar entre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levantó a Ezequiel después del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levantó a Ezequiel después del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Ponerse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para escuchar al que hablaba?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oyó detrás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malvado moriría y Dios pediría su sangre al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gran estruendo que alababa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oyó detrás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estado de ánimo fue llevado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palabras y rostros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Amargado y con espíritu enardecido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estado de ánimo fue llevado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encontró a los cautivos junto al río Quebar?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Tel-abib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Tel-abib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encontró a los cautivos junto al río Quebar?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permaneció atónito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permaneció atónito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función dio Dios a Ezequiel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Atalaya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dio Dios a Ezequiel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entró en Ezequiel y lo puso sobre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Hijo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el atalaya al oír la palabra?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Amargado y con espíritu enardecido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Advertir al pueblo de parte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atalaya al oír la palabra?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si no advertía al malvado?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malvado moriría y Dios pediría su sangre al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El malvado moriría y Dios pediría su sangre al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si no advertía al malvado?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lograba Ezequiel al advertir aunque no hubiera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Libraba su propia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lograba Ezequiel al advertir aunque no hubiera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volvió a ver Ezequiel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gloria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rebelde como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gloria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volvió a ver Ezequiel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Ezequiel dentro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Ponerse de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Encerrarse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Comerlo y luego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corazón y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Encerrarse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Ezequiel dentro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Ezequiel y lo puso sobre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impedirían las cuerdas puestas sobre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las palabras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ha dicho el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saliera entre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hubo profeta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saliera entre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impedirían las cuerdas puestas sobre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haría Dios con la lengua de Ezequiel por un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No, era enviado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delante y por detrás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Libraba su propia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pegaría a su paladar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pegaría a su paladar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 Dios con la lengua de Ezequiel por un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decir cuando Dios abriera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 oye, oiga; y el que no, deje de oír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Fuertes contra la dureza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gran estruendo que alababa la gloria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Advertir al pueblo de parte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oye, oiga; y el que no, deje de oír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decir cuando Dios abriera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2-3: El profeta y el rollo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fue enviado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rebeldes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hijos rebeldes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fue enviado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2-3: El profeta y el rollo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