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2-3: El profeta y el rollo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describió Dios el rostro y el corazón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Encerrarse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Duros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Dios el rostro y el corazón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decir Ezequiel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Hablar las palabras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Así ha dicho el Señor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saliera entre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corazón y sus oídos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Así ha dicho el Señor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decir Ezequiel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sabría el pueblo aunque no escuchara?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Libraba su propia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Ellos sí lo habrían escuchado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hubo profeta entre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saliera entre 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hubo profeta entre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sabría el pueblo aunque no escuchara?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 debía temer Ezequiel?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 rebelde como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espinos, cardos y escorpiones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no quería escuchar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palabras y rostros del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palabras y rostros del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debía temer Ezequiel?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peligros comparó Dios a los rebeldes?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espinos, cardos y escorpiones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palabras y rostros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Amargado y con espíritu enardecido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no quería escuchar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espinos, cardos y escorpiones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peligros comparó Dios a los rebeldes?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llamó Dios repetidamente a Ezequiel?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Hijo de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Ponerse de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Encerrarse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 Ezequiel escucharan o 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Advertir al pueblo de parte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Hablar las palabras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saliera entre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Así ha dicho el Señor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Hablar las palabras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Ezequiel escucharan o 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evitar Ezequiel personalmente?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palabras y rostros del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Libraba su propia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 rebelde como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Comerlo y luego hablar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Ser rebelde como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evitar Ezequiel personalmente?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vio extendido delante de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mitra limpia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manto de pelo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piedra pesada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rollo escrito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rollo escrito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vio extendido delante de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lados estaba escrito el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delante y por detrás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Lamentos, gemidos y ayes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Más dura que el pedernal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No, era enviado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delante y por detrás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lados estaba escrito el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estaba escrito en el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delante y por detrás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Lamentos, gemidos y ayes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No, era enviado 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Más dura que el pedernal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Lamentos, gemidos y ayes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estaba escrito en el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Hijo de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Dios repetidamente a Ezequiel?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 Ezequiel con el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corazón y sus oídos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Ponerse de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Comerlo y luego hablar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Encerrarse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Comerlo y luego hablar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Ezequiel con el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sabía el rollo en su boca?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Encerrarse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sabía el rollo en su boca?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¿Era enviado Ezequiel a un pueblo de idioma desconocido?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No, era enviado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delante y por detrás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Más dura que el pedernal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Lamentos, gemidos y ayes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No, era enviado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¿Era enviado Ezequiel a un pueblo de idioma desconocido?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Dios que habría ocurrido si lo enviaba a pueblos extranjeros?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hubo profeta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Ellos sí lo habrían escuchado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saliera entre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Hablar las palabras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Ellos sí lo habrían escuchado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Dios que habría ocurrido si lo enviaba a pueblos extranjeros?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Israel no escucharía a Ezequiel?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palabras y rostros del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espinos, cardos y escorpiones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no quería escuchar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Amargado y con espíritu enardecido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no quería escuchar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Israel no escucharía a Ezequiel?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 Ezequiel para escuchar al que hablaba?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Encerrarse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Ponerse de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Comerlo y luego hablar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corazón y sus oídos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haría Dios el rostro y la frente del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Advertir al pueblo de parte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Amargado y con espíritu enardecido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espinos, cardos y escorpiones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Fuertes contra la dureza del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Fuertes contra la dureza del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haría Dios el rostro y la frente del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¿Más dura que qué piedra sería su frente?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Más dura que el pedernal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Lamentos, gemidos y ayes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delante y por detrás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No, era enviado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Más dura que el pedernal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¿Más dura que qué piedra sería su frente?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debía recibir primero las palabras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Comerlo y luego hablar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corazón y sus oídos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Ponerse de pie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Encerrarse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su corazón y sus oídos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debía recibir primero las palabras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debía hablar entre los cautivos?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hijos rebeldes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Atalaya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hijos de su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humildes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los hijos de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debía hablar entre los cautivos?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levantó a Ezequiel después del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Encerrarse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Hijo de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Ponerse de pie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levantó a Ezequiel después del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Ponerse de pie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Ezequiel para escuchar al que hablaba?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oyó detrás de sí?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gran estruendo que alababa la gloria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El malvado moriría y Dios pediría su sangre al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que oye, oiga; y el que no, deje de oír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Fuertes contra la dureza del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Un gran estruendo que alababa la gloria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oyó detrás de sí?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estado de ánimo fue llevado Ezequiel?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palabras y rostros del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Amargado y con espíritu enardecido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Fuertes contra la dureza del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Advertir al pueblo de parte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Amargado y con espíritu enardecido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estado de ánimo fue llevado Ezequiel?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encontró a los cautivos junto al río Quebar?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Tel-abib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Moreset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Tel-abib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encontró a los cautivos junto al río Quebar?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días permaneció atónito entre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año catorce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días permaneció atónito entre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función dio Dios a Ezequiel para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Atalaya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hijos de su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hijos rebeldes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es mensajero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Atalaya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función dio Dios a Ezequiel para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entró en Ezequiel y lo puso sobre sus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Encerrarse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Ponerse de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Hijo de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 el atalaya al oír la palabra?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Hablar las palabras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Advertir al pueblo de parte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Fuertes contra la dureza del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Amargado y con espíritu enardecido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Advertir al pueblo de parte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el atalaya al oír la palabra?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ocurría si no advertía al malvado?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gran estruendo que alababa la gloria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que oye, oiga; y el que no, deje de oír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El malvado moriría y Dios pediría su sangre al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Fuertes contra la dureza del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El malvado moriría y Dios pediría su sangre al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ocurría si no advertía al malvado?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lograba Ezequiel al advertir aunque no hubiera arrepentimiento?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hubo profeta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Comerlo y luego hablar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 rebelde como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Libraba su propia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Libraba su propia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lograba Ezequiel al advertir aunque no hubiera arrepentimiento?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volvió a ver Ezequiel en el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gloria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 rebelde como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Libraba su propia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Comerlo y luego hablar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gloria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volvió a ver Ezequiel en el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 Ezequiel dentro de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Ponerse de pie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Encerrarse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Comerlo y luego hablar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corazón y sus oídos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Encerrarse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Ezequiel dentro de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entró en Ezequiel y lo puso sobre sus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impedirían las cuerdas puestas sobre Ezequiel?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Hablar las palabras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Así ha dicho el Señor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saliera entre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hubo profeta entre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saliera entre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impedirían las cuerdas puestas sobre Ezequiel?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haría Dios con la lengua de Ezequiel por un tiempo?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No, era enviado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delante y por detrás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Libraba su propia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pegaría a su paladar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pegaría a su paladar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haría Dios con la lengua de Ezequiel por un tiempo?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decir cuando Dios abriera su boca?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que oye, oiga; y el que no, deje de oír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Fuertes contra la dureza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gran estruendo que alababa la gloria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Advertir al pueblo de parte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que oye, oiga; y el que no, deje de oír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decir cuando Dios abriera su boca?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2-3: El profeta y el rollo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fue enviado Ezequiel?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hijos de su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Atalaya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algunos pobres sin posesiones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hijos rebeldes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los hijos rebeldes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fue enviado Ezequiel?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2-3: El profeta y el rollo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