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18: El alma que peque morirá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18:24): «Mas si el justo se _____ de su justicia, y cometiere maldad, e hiciere conforme a todas…»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encendidos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apacentaré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18:24): «Mas si el justo se _____ de su justicia, y cometiere maldad, e hiciere conforme a todas…»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Ezequiel 18:5, ¿qué palabra falta? «Y el hombre que fuere justo, e _____ juicio y justicia;»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hiciere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degolláis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espumada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hiciere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Ezequiel 18:5, ¿qué palabra falta? «Y el hombre que fuere justo, e _____ juicio y justicia;»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Ezequiel 18:13? «diere a usura, y _____ más de lo que dio; ¿vivirá éste? No vivirá. Todas estas abominaci…»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naturales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recibiere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Ezequiel 18:13? «diere a usura, y _____ más de lo que dio; ¿vivirá éste? No vivirá. Todas estas abominaci…»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18:20): «El alma que _____, esa morirá; el hijo no llevará el pecado del padre, ni el padre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postré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18:20): «El alma que _____, esa morirá; el hijo no llevará el pecado del padre, ni el padre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18:28, ¿qué palabra falta? «Porque miró, y se _____ de todas sus rebeliones que hizo, de cierto vivirá; no morirá.»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restituyere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guedejas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18:28, ¿qué palabra falta? «Porque miró, y se _____ de todas sus rebeliones que hizo, de cierto vivirá; no morirá.»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Ezequiel 18:1?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Ezequiel 18:3? «Vivo yo, dijo el Señor DIOS, que nunca más tendréis por qué usar este refrán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Ezequiel 18:3? «Vivo yo, dijo el Señor DIOS, que nunca más tendréis por qué usar este refrán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18:7): «ni _____ a ninguno; al deudor tornare su prenda, no cometiere robo, diere de su pan al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arrepentiré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oprimiere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oprimiere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18:7): «ni _____ a ninguno; al deudor tornare su prenda, no cometiere robo, diere de su pan al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18:11, ¿qué palabra falta? «Y que no haga las otras; antes _____ sobre los montes, o violare la mujer de su prójimo,»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restituyere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18:11, ¿qué palabra falta? «Y que no haga las otras; antes _____ sobre los montes, o violare la mujer de su prójimo,»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Ezequiel 18:15? «…ni alzare sus ojos a los ídolos de la Casa de _____; la mujer de su prójimo no violare,»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Ezequiel 18:15? «…ni alzare sus ojos a los ídolos de la Casa de _____; la mujer de su prójimo no violare,»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18:18): «Su padre, por _____ hizo agravio, despojó violentamente al hermano, e hizo en medio de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fortaleceré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llegaren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18:18): «Su padre, por _____ hizo agravio, despojó violentamente al hermano, e hizo en medio de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18:22, ¿qué palabra falta? «Todas sus _____ que cometió, no le serán recordadas; por su justicia que hizo vivirá.»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mandaste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rodear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rebeliones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18:22, ¿qué palabra falta? «Todas sus _____ que cometió, no le serán recordadas; por su justicia que hizo vivirá.»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Ezequiel 18:26? «_____ el justo de su justicia, y haciendo iniquidad, él morirá en ello; por su iniquidad…»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Apartándose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Apartándose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Ezequiel 18:26? «_____ el justo de su justicia, y haciendo iniquidad, él morirá en ello; por su iniquidad…»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(Ezequiel 18:30): «…ré a cada uno según sus caminos, oh Casa de _____, dijo el Señor DIOS. Convertíos, y hac…»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18:30): «…ré a cada uno según sus caminos, oh Casa de _____, dijo el Señor DIOS. Convertíos, y hac…»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18:2, ¿qué nombre falta? «…os que usáis este refrán sobre la tierra de _____, diciendo: Los padres comieron el agra…»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18:2, ¿qué nombre falta? «…os que usáis este refrán sobre la tierra de _____, diciendo: Los padres comieron el agra…»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Ezequiel 18:4? «…ías; como el alma del padre, así el alma del hijo es mía; el alma que _____, esa morirá.»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cubriere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Ezequiel 18:4? «…ías; como el alma del padre, así el alma del hijo es mía; el alma que _____, esa morirá.»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18:17): «_____ su mano de oprimir al pobre, usura ni aumento no recibiere; hiciere según mis dere…»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(Ezequiel 18:6): «…alzare sus ojos a los ídolos de la Casa de _____, ni violare la mujer de su prójimo,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18:6): «…alzare sus ojos a los ídolos de la Casa de _____, ni violare la mujer de su prójimo,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18:8, ¿qué palabra falta? «no _____ a interés, ni recibiere más de lo que hubiere dado ; de la maldad retrajere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flacas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prestare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18:8, ¿qué palabra falta? «no _____ a interés, ni recibiere más de lo que hubiere dado ; de la maldad retrajere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Ezequiel 18:10? «Mas si _____ hijo ladrón, derramador de sangre, o que haga alguna cosa de éstas,»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engendrare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cesará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engendrare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Ezequiel 18:10? «Mas si _____ hijo ladrón, derramador de sangre, o que haga alguna cosa de éstas,»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18: El alma que peque morirá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18:17): «_____ su mano de oprimir al pobre, usura ni aumento no recibiere; hiciere según mis dere…»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18:32, ¿qué palabra falta? «Que no _____ la muerte del que muere, dijo el Señor DIOS, convertíos pues, y viviréis.»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endechas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18:32, ¿qué palabra falta? «Que no _____ la muerte del que muere, dijo el Señor DIOS, convertíos pues, y viviréis.»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Ezequiel 18:9? «en mis _____ caminare, y guardare mis derechos para hacer según la verdad, éste es justo…»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ordenanzas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ordenanzas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Ezequiel 18:9? «en mis _____ caminare, y guardare mis derechos para hacer según la verdad, éste es justo…»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18: El alma que peque morirá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