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11: Un corazón nuevo para el remanente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(Ezequiel 11:19): «Y les daré un _____, y espíritu nuevo daré en sus entrañas; y quitaré el corazón de pied…»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libraste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perdone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enfrente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11:19): «Y les daré un _____, y espíritu nuevo daré en sus entrañas; y quitaré el corazón de pied…»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Ezequiel 11:4, ¿qué palabra falta? «Por tanto _____ contra ellos, profetiza, hijo de hombre.»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descender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rebaño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derramando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profetiza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Ezequiel 11:4, ¿qué palabra falta? «Por tanto _____ contra ellos, profetiza, hijo de hombre.»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Ezequiel 11:10? «A cuchillo caeréis; en el término de _____ os juzgaré, y sabréis que yo soy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Quebar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Ezequiel 11:10? «A cuchillo caeréis; en el término de _____ os juzgaré, y sabréis que yo soy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(Ezequiel 11:16): «…o di: Así dijo el Señor DIOS: Aunque los he _____ lejos entre los gentiles, y los he esp…»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enseñoreado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multiplicado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derramaréis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echado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echado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11:16): «…o di: Así dijo el Señor DIOS: Aunque los he _____ lejos entre los gentiles, y los he esp…»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11:22, ¿qué nombre falta? «…y las ruedas en pos de ellos; y la gloria del Dios de _____ estaba sobre ellos encima.»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11:22, ¿qué nombre falta? «…y las ruedas en pos de ellos; y la gloria del Dios de _____ estaba sobre ellos encima.»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Ezequiel 11:1? «…veinticinco varones, entre los cuales vi a _____ hijo de Azur, y a Pelatías hijo de Ben…»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Jaazanías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Ezequiel 11:3? «los _____ dicen: No será tan pronto; edifiquemos casas; ésta será la caldera, y nosotros…»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matador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11:3? «los _____ dicen: No será tan pronto; edifiquemos casas; ésta será la caldera, y nosotros…»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(Ezequiel 11:5): «…jo el SEÑOR: Así habéis hablado, oh Casa de _____, y las cosas que suben a vuestro espír…»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Haurán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(Ezequiel 11:5): «…jo el SEÑOR: Así habéis hablado, oh Casa de _____, y las cosas que suben a vuestro espír…»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11:9, ¿qué palabra falta? «Y os _____ de en medio de ella, y os entregaré en manos de extraños, y yo haré juicios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postré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sacaré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11:9, ¿qué palabra falta? «Y os _____ de en medio de ella, y os entregaré en manos de extraños, y yo haré juicios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Ezequiel 11:11? «…i vosotros seréis en medio de ella la carne; en el término de _____ os tengo que juzgar.»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Jaazanías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Ezequiel 11:11? «…i vosotros seréis en medio de ella la carne; en el término de _____ os tengo que juzgar.»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(Ezequiel 11:15): «…hombres de tu parentesco y toda la Casa de _____, toda ella son aquellos a quienes dije…»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Sibraim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(Ezequiel 11:15): «…hombres de tu parentesco y toda la Casa de _____, toda ella son aquellos a quienes dije…»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Jaazanías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Ezequiel 11:1? «…veinticinco varones, entre los cuales vi a _____ hijo de Azur, y a Pelatías hijo de Ben…»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11:17, ¿qué nombre falta? «…congregaré de las tierras en las cuales estáis esparcidos, y os daré la tierra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Hetlón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11:17, ¿qué nombre falta? «…congregaré de las tierras en las cuales estáis esparcidos, y os daré la tierra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Ezequiel 11:21? «Mas a aquellos cuyo _____ anda tras el deseo de sus contaminaciones y de sus abominacion…»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11:21? «Mas a aquellos cuyo _____ anda tras el deseo de sus contaminaciones y de sus abominacion…»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(Ezequiel 11:23): «Y la _____ del SEÑOR se fue de en medio de la ciudad, y paró sobre el monte que está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anchura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11:23): «Y la _____ del SEÑOR se fue de en medio de la ciudad, y paró sobre el monte que está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11:2, ¿qué palabra falta? «…Hijo de hombre, estos son los hombres que _____ perversidad, y dan en esta ciudad mal…»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maquinan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viéndolos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maquinan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11:2, ¿qué palabra falta? «…Hijo de hombre, estos son los hombres que _____ perversidad, y dan en esta ciudad mal…»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Ezequiel 11:6? «_____ multiplicado vuestros muertos en esta ciudad, y habéis llenado de muertos sus call…»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requeriré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Habéis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11:6? «_____ multiplicado vuestros muertos en esta ciudad, y habéis llenado de muertos sus call…»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(Ezequiel 11:13): «Y aconteció que, estando yo profetizando, _____ hijo de Benaía murió. Entonces caí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Hetlón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Pelatías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(Ezequiel 11:8): «_____ habéis temido, y cuchillo traeré sobre vosotros, dijo el Señor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consumidos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Cuchillo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Cuchillo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(Ezequiel 11:8): «_____ habéis temido, y cuchillo traeré sobre vosotros, dijo el Señor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11:12, ¿qué palabra falta? «Y _____ que yo soy el SEÑOR, porque no habéis andado en mis ordenanzas, ni habéis hecho…»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estorbo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esparcidas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sabréis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11:12, ¿qué palabra falta? «Y _____ que yo soy el SEÑOR, porque no habéis andado en mis ordenanzas, ni habéis hecho…»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Ezequiel 11:14?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alzando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estableceré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sentados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11:14?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11: Un corazón nuevo para el remanente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Pelatías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(Ezequiel 11:13): «Y aconteció que, estando yo profetizando, _____ hijo de Benaía murió. Entonces caí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Ezequiel 11:25, ¿qué palabra falta? «Y hablé a los _____ todas las palabras del SEÑOR que él me había mostrado.»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levanta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oyéndolo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cautivos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cautivos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Ezequiel 11:25, ¿qué palabra falta? «Y hablé a los _____ todas las palabras del SEÑOR que él me había mostrado.»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Ezequiel 11:7? «Por tanto, así ha dicho el Señor DIOS: _____ muertos que habéis puesto en medio de ella…»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fuistes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meteré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comenzar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Vuestros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11:7? «Por tanto, así ha dicho el Señor DIOS: _____ muertos que habéis puesto en medio de ella…»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11: Un corazón nuevo para el remanente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