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10: La gloria de Dios y los querubines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(Ezequiel 10:17): «Cuando se _____ ellos, se paraban ellas, y cuando ellos se alzaban, se alzaban con ellos…»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apartare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madurará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(Ezequiel 10:17): «Cuando se _____ ellos, se paraban ellas, y cuando ellos se alzaban, se alzaban con ellos…»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10:4, ¿qué palabra falta? «Y la _____ del SEÑOR se había levantado del querubín al umbral de la puerta; y la Casa 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espalda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gloria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descender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quinientas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10:4, ¿qué palabra falta? «Y la _____ del SEÑOR se había levantado del querubín al umbral de la puerta; y la Casa 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Ezequiel 10:9? «…to a cada querubín una rueda; y el aspecto de las ruedas era como el de piedra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Tarsis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Ezequiel 10:9? «…to a cada querubín una rueda; y el aspecto de las ruedas era como el de piedra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la cantidad correcta (Ezequiel 10:14): «Y cada _____ tenía cuatro rostros. El primer rostro era de querubín; el segundo rostro…»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primer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(Ezequiel 10:14): «Y cada _____ tenía cuatro rostros. El primer rostro era de querubín; el segundo rostro…»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10:19, ¿qué nombre falta? «…oriental de la Casa del SEÑOR, y la gloria del Dios de _____ estaba arriba sobre ellos.»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10:19, ¿qué nombre falta? «…oriental de la Casa del SEÑOR, y la gloria del Dios de _____ estaba arriba sobre ellos.»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cantidad completa Ezequiel 10:1? «…aba sobre la cabeza de los querubines, como _____ piedra de zafiro, que parecía como sem…»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Ezequiel 10:2? «Y habló al varón _____ de lienzos, y le dijo: Entra en medio de las ruedas debajo de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apartó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vestido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profundas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cubierto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vestido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Ezequiel 10:2? «Y habló al varón _____ de lienzos, y le dijo: Entra en medio de las ruedas debajo de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(Ezequiel 10:5): «…los querubines se oía hasta el atrio de afuera, como la voz del Dios _____ cuando habla.»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Jaazanías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Omnipotente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Tarsis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Omnipotente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(Ezequiel 10:5): «…los querubines se oía hasta el atrio de afuera, como la voz del Dios _____ cuando habla.»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10:8, ¿qué número o cantidad falta? «Y apareció en los querubines la figura de _____ mano humana debajo de sus alas.»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primero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10:8, ¿qué número o cantidad falta? «Y apareció en los querubines la figura de _____ mano humana debajo de sus alas.»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cantidad completa Ezequiel 10:10? «En cuanto al parecer de ellas, las _____ eran de una forma, como si estuviera una en med…»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cantidad completa Ezequiel 10:10? «En cuanto al parecer de ellas, las _____ eran de una forma, como si estuviera una en med…»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correctamente (Ezequiel 10:13): «A las _____, oyéndolo yo, se les gritaba: ¡Rueda!»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pondrán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ruedas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vestidura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ruedas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(Ezequiel 10:13): «A las _____, oyéndolo yo, se les gritaba: ¡Rueda!»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cantidad completa Ezequiel 10:1? «…aba sobre la cabeza de los querubines, como _____ piedra de zafiro, que parecía como sem…»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10:15, ¿qué nombre falta? «Y se levantaron los querubines; éstos son los animales que vi en el río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En-gadi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Quebar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10:15, ¿qué nombre falta? «Y se levantaron los querubines; éstos son los animales que vi en el río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Ezequiel 10:18? «Y la _____ del SEÑOR se salió de sobre el umbral de la Casa, y paró sobre los querubines…»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cantores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alzado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maquinan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Ezequiel 10:18? «Y la _____ del SEÑOR se salió de sobre el umbral de la Casa, y paró sobre los querubines…»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la cantidad correcta (Ezequiel 10:21): «Cada _____ tenía cuatro rostros, y cada uno cuatro alas, y figura de manos humanas debaj…»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(Ezequiel 10:21): «Cada _____ tenía cuatro rostros, y cada uno cuatro alas, y figura de manos humanas debaj…»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10:3, ¿qué palabra falta? «Y los _____ estaban a la mano derecha de la Casa cuando este varón entró; y la nube llen…»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empujasteis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querubines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alrededor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arrepentiré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querubines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10:3, ¿qué palabra falta? «Y los _____ estaban a la mano derecha de la Casa cuando este varón entró; y la nube llen…»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Ezequiel 10:7? «Y un _____ extendió su mano de entre los querubines al fuego que estaba entre los querub…»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siervo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querubín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traspasarán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querubín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Ezequiel 10:7? «Y un _____ extendió su mano de entre los querubines al fuego que estaba entre los querub…»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la cantidad correcta (Ezequiel 10:11): «Cuando andaban, sobre sus _____ costados andaban; no se tornaban cuando andaban, sino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la cantidad correcta (Ezequiel 10:12): «…sus manos, y sus alas, y las ruedas, lleno estaba de ojos alrededor en sus _____ ruedas.»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(Ezequiel 10:12): «…sus manos, y sus alas, y las ruedas, lleno estaba de ojos alrededor en sus _____ ruedas.»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10: La gloria de Dios y los querubines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(Ezequiel 10:11): «Cuando andaban, sobre sus _____ costados andaban; no se tornaban cuando andaban, sino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10:22, ¿qué nombre falta? «…ros eran los rostros que vi junto al río de _____, su parecer y su ser; cada uno caminab…»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Hazar-enán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Quebar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10:22, ¿qué nombre falta? «…ros eran los rostros que vi junto al río de _____, su parecer y su ser; cada uno caminab…»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Ezequiel 10:6? «Y _____ que, cuando mandó al varón vestido de lienzos, diciendo: Toma fuego de entre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recordadas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aconteció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aconteció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Ezequiel 10:6? «Y _____ que, cuando mandó al varón vestido de lienzos, diciendo: Toma fuego de entre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10: La gloria de Dios y los querubines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