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Ezequiel 1: La visión de la gloria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año de la cautividad de Joaquín ocurrió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Tercer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Quinto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Séptimo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Quinto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 la cautividad de Joaquín ocurrió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era el oficio de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el oficio de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el padre de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Buzi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Buzi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padre de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tierra estaba Ezequiel cuando recibió la Palabra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Tierra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Tierra de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tierra estaba Ezequiel cuando recibió la Palabra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qué dirección venía el viento tempestuoso?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oriente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dirección venía el viento tempestuoso?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edad tenía Ezequiel cuando recibió las visiones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dentro de la gran nube?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Agua y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 y resplandor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Arena y 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Humo y oscuridad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Fuego y resplandor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dentro de la gran nube?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seres vivientes aparecieron en medio del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seres vivientes aparecieron en medio del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la figura general de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árbol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figura general de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rostros tenía cada ser viviente?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rostros tenía cada ser viviente?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alas tenía cada ser viviente?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alas tenía cada ser viviente?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Ezequiel cuando recibió las visiones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la planta de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de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de un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de un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de un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de un becerro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planta de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¿Como qué metal centelleaban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Oro refinado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Plata pulida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Hierro brillante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Bronce bruñido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Bronce bruñido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¿Como qué metal centelleaban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tenían debajo de sus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Manos de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Espadas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Ojos resplandecientes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Coronas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Manos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tenían debajo de sus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hacían los seres vivientes al cambiar de dirección?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Giraban lentamente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se volvían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Cerraban sus alas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Bajaban al 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se volvían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los seres vivientes al cambiar de dirección?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¿Cuáles eran los cuatro rostros de cada 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Hombre, león, buey y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León, oso, tigre y águila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Hombre, caballo, oveja y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Buey, carnero, cabra y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Hombre, león, buey y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¿Cuáles eran los cuatro rostros de cada 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mes recibió Ezequiel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Segundo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Tercer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Cuarto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alas utilizaban para cubrir sus cuerpos?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alas utilizaban para cubrir sus cuerpos?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determinaba la dirección en que caminaban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ruedas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voz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determinaba la dirección en que caminaban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la apariencia de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carbones encendidos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nubes blancas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árboles frondosos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carbones encendidos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apariencia de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movían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nubes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olas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relámpagos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movían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vio Ezequiel junto a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escalera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rueda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rueda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Ezequiel junto a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Cuarto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mes recibió Ezequiel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 la estructura de las ruedas?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rueda dentro de otra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rueda sobre un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ruedas separadas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ruedas unidas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rueda dentro de otra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la estructura de las ruedas?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alrededor de las ruedas?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alrededor de las ruedas?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hacían las ruedas cuando los seres vivientes avanzaban?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Permanecían inmóviles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Andaban junto a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Giraban en dirección opuesta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Desaparecían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Andaban junto 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las ruedas cuando los seres vivientes avanzaban?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las ruedas acompañaban a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 espíritu estaba en las ruedas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estaban atadas con cadenas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una voz las dirigía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 viento las empujaba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espíritu estaba en las ruedas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las ruedas acompañaban a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sobre las cabezas de los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cielo semejante al cristal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nube oscura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arco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corona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cielo semejante al cristal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sobre las cabezas de los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día del mes se abrieron los cielos?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Día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Día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Día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Día 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el sonido de las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canto de aves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sonido de muchas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susurro del viento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sonido de campanas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sonido de muchas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sonido de las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piedra parecía ser 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Jaspe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Esmeralda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Zafiro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Zafiro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piedra parecía ser 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figura estaba sentada sobre 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semejanza de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león 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anciano con un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con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semejanza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figura estaba sentada sobre 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el resplandor alrededor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arco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luna llena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una columna de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arco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resplandor alrededor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representaba toda aquella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caída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semejanza de la gloria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reconstrucción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regreso de los cautivos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semejanza de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toda aquella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Día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del mes se abrieron los cielos?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Ezequiel al contemplar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Huyó del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Escribió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los cautivos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Cayó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Ezequiel al contemplar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Ezequiel 1: La visión de la gloria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¿Junto a qué río se encontraba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Tigris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¿Junto a qué río se encontraba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1: La visión de la gloria del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