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9: Ganado, úlceras y granizo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tomar Moisés y Aarón del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Puñados de 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Carbones encendidos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Ladrillos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Agua caliente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Puñados de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tomar Moisés y Aarón del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dónde esparció Moisés la ceniza?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esparció Moisés la ceniza?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produjo la ceniza sobre personas y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Úlceras con ampollas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Granizo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Úlceras con ampollas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produjo la ceniza sobre personas y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podían los magos permanecer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las 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las úlceras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las úlceras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podían los magos permanecer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propósito dijo Dios que había levantado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mostrar su poder y publicar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convertirlo en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llevarlo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proteger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mostrar su poder y publicar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propósito dijo Dios que había levantado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animales vendría una grave peste?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Caballos, asnos, camellos, vacas y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sobre las aves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sobre los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los animales de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plaga sin precedente anunció Dios para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inundación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granizo muy intenso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granizo muy intenso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plaga sin precedente anunció Dios para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hacer los egipcios para proteger personas y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Llevarlos a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Ponerlos 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Recogerlos bajo techo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Cubrirlos con ceniza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Recogerlos bajo techo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egipcios para proteger personas y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obedecieron la advertencia sobre el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Ningún egipcio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siervos que temieron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siervos que temieron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obedecieron la advertencia sobre el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acompañaba al granizo en esta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acompañaba al granizo en esta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destruyó el granizo en los campos?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los edificios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Personas, animales, plantas y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pozos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Personas, animales, plantas y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destruyó el granizo en los campos?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Caballos, asnos, camellos, vacas y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animales vendría una grave peste?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no cayó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todo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tierra de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Nilo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tierra de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no cayó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confesó Faraón después del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 es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magos son culpables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 debe quedarse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 pecado; el SEÑOR es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 pecado; el SEÑOR es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confesó Faraón después del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Moisés al salir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Extendió sus manos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Golpeó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Reunió al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9:29,33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Extendió sus manos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Moisés al salir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9:29,33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cultivos fueron destruidos por el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trigo y el centeno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lino y la cebada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uvas y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arroz y el maíz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lino y la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cultivos fueron destruidos por el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cultivos no fueron destruidos porque eran tardíos?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lino y la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lentejas y los garbanzos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trigo y el centeno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uvas y los higos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trigo y el centeno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cultivos no fueron destruidos porque eran tardíos?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distinción haría Dios durante la peste del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Protegería sólo los caballos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Protegería el ganado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Haría morir animales de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Salvaría únicamente a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cesó cuando Moisés oró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peste del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ranas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truenos, el granizo y 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truenos, el granizo y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cesó cuando Moisés oró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Faraón cuando cesó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Volvió a pecar y endureció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Liberó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Adoró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Abandonó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Volvió a pecar y endureció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Faraón cuando cesó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declaró Moisés que pertenecía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declaró Moisés que pertenecía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9: Ganado, úlceras y granizo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Protegería el ganado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distinción haría Dios durante la peste del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dijo Dios que vendría la peste?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Aquella misma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dijo Dios que vendría la peste?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animales de Israel murieron por la peste?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animales de Israel murieron por la peste?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9: Ganado, úlceras y granizo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