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8: Ranas, piojos y moscas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Faraón cuando las ranas cubrieron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oraran para quitarlas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trajeran más ranas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saliera de 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Israel fabricara más ladrillos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oraran para quitarlas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Faraón cuando las ranas cubrieron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pidió Faraón que desaparecieran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día siguiente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inmediato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la fiesta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Al día siguiente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pidió Faraón que desaparecieran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quedarían las ranas después de la oración?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Gosén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los hornos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Solamente en el río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Solamente en 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quedarían las ranas después de la oración?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hicieron con las ranas muertas?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devolvieron 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enterraron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quemaron en el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juntaron en montones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8:13-14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juntaron en montones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con las ranas muertas?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8:13-14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Faraón al recibir alivio de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Endureció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Dejó salir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Adoró al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Renunció al trono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Endureció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Faraón al recibir alivio de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plaga amenazó Dios enviar si Faraón no dejaba ir al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Granizo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Langostas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Tinieblas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el polvo cuando Aarón lo golpeó?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piojos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granizo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moscas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8:16-17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piojos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el polvo cuando Aarón lo golpeó?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8:16-17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¿Sobre quiénes aparecieron los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sobre Faraón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sobre los magos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personas y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sobre el ganado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Sobre personas y animales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quiénes aparecieron los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¿Pudieron los encantadores producir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Sí, produjeron más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Gosén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sobre animales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pudieron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pudieron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¿Pudieron los encantadores producir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dijeron los magos acerca de la plaga de piojos?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Dedo de Dios es éste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 nos ha engañado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Nilo lo ha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 debe huir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Dedo de Dios es éste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dijeron los magos acerca de la plaga de piojos?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nueva plaga anunció Moisés junto al río?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Muerte de primogénitos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Enjambres de moscas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Úlceras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Langostas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8:20-21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Enjambres de moscas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nueva plaga anunció Moisés junto al río?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8:20-21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Ranas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plaga amenazó Dios enviar si Faraón no dejaba ir al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región sería protegida de las moscas?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Menfis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Ramesés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Madián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Gosén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región sería protegida de las moscas?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demostraría la protección de Gosén?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Faraón controlaba las plagas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Aarón vivía allí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magos tenían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el SEÑOR estaba en medio de la tierra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el SEÑOR estaba en medio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demostraría la protección de Gosén?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daño causaron las moscas en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Corrompieron la tierra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Secaron 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Mataron todo el ganado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Destruyeron los ladrillos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Corrompieron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daño causaron las moscas en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propuso Faraón que Israel ofreciera sacrificios?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Dentro de 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Sobre el Sinaí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Dentro de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propuso Faraón que Israel ofreciera sacrificios?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rechazó Moisés sacrificar dentro de Egipto?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tenían animales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 no tenía altar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egipcios podrían apedrearlos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Gosén estaba demasiado lejos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egipcios podrían apedrearlos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rechazó Moisés sacrificar dentro de Egipto?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¿De dónde subirían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desierto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los pozos de Gosén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Del cielo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distancia insistió Moisés que debían viajar?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día de camino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 días de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Cuarenta días de camino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Tres días de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Tres días de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distancia insistió Moisés que debían viajar?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¿Cuántas moscas quedaron después de la oración de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enjambre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Las de Gosén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¿Cuántas moscas quedaron después de la oración de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Faraón otra vez después de desaparecer las moscas?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Liberó a todas las familias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Endureció su corazón y retuvo al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Entregó sacrificios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bautismo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Endureció su corazón y retuvo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Faraón otra vez después de desaparecer las moscas?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Éxodo 8: Ranas, piojos y moscas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Del 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dónde subirían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lugares entrarían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los campos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Únicamente en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casas, camas, hornos y artesas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Sólo en el río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casas, camas, hornos y artesas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lugares entrarían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extendió la vara para hacer subir las ranas?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mago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Éxodo 8:5-6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extendió la vara para hacer subir las ranas?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Éxodo 8:5-6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Éxodo 8: Ranas, piojos y moscas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