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8: Ranas, piojos y moscas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Faraón cuando las ranas cubrieron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oraran para quitarlas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trajeran más ranas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Aarón saliera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Israel fabricara más ladrillos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oraran para quitarlas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Faraón cuando las ranas cubrieron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pidió Faraón que desaparecieran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la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pidió Faraón que desaparecieran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quedarían las ranas después de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hornos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en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Solamente en 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quedarían las ranas después de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con las ranas muertas?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devolvieron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enterraron en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quemaron en 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juntaron en montones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juntaron en montones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las ranas muertas?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Faraón al recibir alivio de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Endureció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Dejó salir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Adoró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Renunció al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Endureció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Faraón al recibir alivio de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plaga amenazó Dios enviar si Faraón no dejaba ir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convirtió el polvo cuando Aarón lo golpeó?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piojos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granizo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moscas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piojos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el polvo cuando Aarón lo golpeó?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quiénes aparecieron los piojos?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sobre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sobre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personas y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sobre 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personas y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quiénes aparecieron los piojos?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¿Pudieron los encantadores producir piojos?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produjeron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en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sobre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pudieron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pudieron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¿Pudieron los encantadores producir piojos?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dijeron los magos acerca de la plaga de piojos?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Dedo de Dios es éste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 nos ha engañado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Nilo lo ha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 debe huir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Dedo de Dios es éste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dijeron los magos acerca de la plaga de piojos?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nueva plaga anunció Moisés junto al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 de primogénitos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Enjambres de moscas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Úlceras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Langostas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Enjambres de moscas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nueva plaga anunció Moisés junto al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plaga amenazó Dios enviar si Faraón no dejaba ir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región sería protegida de las moscas?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Menfis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Ramesés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región sería protegida de las moscas?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demostraría la protección de Gosén?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Faraón controlaba las plagas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Aarón vivía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magos tenían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SEÑOR estaba en medio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el SEÑOR estaba en medio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demostraría la protección de Gosén?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daño causaron las moscas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Corrompieron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Secaron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Mataron todo el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Destruyeron los ladrillos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Corrompieron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daño causaron las moscas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propuso Faraón que Israel ofreciera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Dentro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propuso Faraón que Israel ofreciera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rechazó Moisés sacrificar dentro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tenían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 no tenía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egipcios podrían apedrearlos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Gosén estaba demasiado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egipcios podrían apedrearlos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rechazó Moisés sacrificar dentro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dónde subirían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pozos de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distancia insistió Moisés que debían viajar?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 de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 de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 de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 de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distancia insistió Moisés que debían viajar?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moscas quedaron después de la oración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enjambre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de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moscas quedaron después de la oración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Faraón otra vez después de desaparecer las moscas?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Liberó a todas las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Endureció su corazón y retuvo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Entregó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bautismo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Endureció su corazón y retuvo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Faraón otra vez después de desaparecer las moscas?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8: Ranas, piojos y moscas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subirían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lugares entrarían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en los campos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casas, camas, hornos y artesas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en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casas, camas, hornos y artesas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lugares entrarían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extendió la vara para hacer subir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extendió la vara para hacer subir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8: Ranas, piojos y moscas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