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7: La vara de Aarón y la primera plaga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respondieron Moisés y Aarón a las instrucciones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Hicieron como él les mandó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Pidieron otra señal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Regresaron a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Esperaron 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Hicieron como él les mandó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respondieron Moisés y Aarón a las instrucciones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edad tenía Moisés cuando habló 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Ochenta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Ochenta y tres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veinte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Ochenta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edad tenía Moisés cuando habló 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edad tenía Aarón cuando habló 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Ochenta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Setenta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Ochenta y tres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Ciento treinta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Ochenta y tres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edad tenía Aarón cuando habló 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se convirtió la vara de Aarón ante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una rama florida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un dragón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un dragón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convirtió la vara de Aarón ante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llamó Faraón para imitar la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sabios y encantadores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ancianos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sus capataces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sacerdotes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sabios y encantadores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llamó Faraón para imitar la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función tendría Aarón ante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profeta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capitán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juez de 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 escriba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la vara de Aarón con las varas de los encantadores?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quebró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tragó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convirtió en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devolvió a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Las tragó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la vara de Aarón con las varas de los encantadores?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reaccionó el corazón de Faraón después de la señal de las varas?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humilló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Creyó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endureció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Dejó salir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endureció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el corazón de Faraón después de la señal de las varas?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debía encontrarse Moisés con Faraón por la mañana?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orilla del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la orilla del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debía encontrarse Moisés con Faraón por la mañana?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mensaje debía repetir Moisés a Faraón?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Deja ir a mi pueblo para que me sirva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Entrega el trono a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Construye un altar junto al Nilo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Libera sólo a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Deja ir a mi pueblo para que me sirva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mensaje debía repetir Moisés a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se convertiría el agua del río al ser golpeada?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barro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vino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sangre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convertiría el agua del río al ser golpeada?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Sería profeta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función tendría Aarón ante Faraón?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ocurriría con los peces del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multiplicarían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convertirían en ranas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Morirían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Huirían a Gosén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Morirían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ocurriría con los peces del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¿Sobre qué aguas debía Aarón extender la vara?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sobre el Nilo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sobre los pozos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ríos, arroyos, estanques y depósitos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Sobre ríos, arroyos, estanques y depósitos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aguas debía Aarón extender la vara?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habría sangre además de los ríos?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recipientes de madera y de piedra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en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Únicamente en los campos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las casas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recipientes de madera y de piedra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habría sangre además de los ríos?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¿Pudieron beber los egipcios del río después de la plaga?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Sí, el agua quedó limpia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No, el río se corrompió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Faraón pudo beber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los magos pudieron beber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No, el río se corrompió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¿Pudieron beber los egipcios del río después de la plaga?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los egipcios para conseguir agua potable?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Viajaron a Gosén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Recogieron lluvia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Cavaron pozos alrededor del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Pidieron agua a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Cavaron pozos alrededor del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los egipcios para conseguir agua potable?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comunicar Moisés a Aarón?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secretos de Madián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 lo que Dios le mandara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leyes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genealogía de 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 tiempo pasó después de que el SEÑOR hirió el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noche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pasó después de que el SEÑOR hirió el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7: La vara de Aarón y la primera plaga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Todo lo que Dios le mandara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comunicar Moisés a Aarón?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multiplicaría Dios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carros de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ciudades de almacenamiento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señales y maravillas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rebaños egipcios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señales y maravillas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multiplicaría Dios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aprenderían los egipcios cuando Dios extendiera su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Aarón era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Moisés era egipcio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Nilo era invencible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él es 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él es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aprenderían los egipcios cuando Dios extendiera su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7: La vara de Aarón y la primera plaga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